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935" r:id="rId2"/>
    <p:sldMasterId id="2147484121" r:id="rId3"/>
  </p:sldMasterIdLst>
  <p:notesMasterIdLst>
    <p:notesMasterId r:id="rId16"/>
  </p:notesMasterIdLst>
  <p:handoutMasterIdLst>
    <p:handoutMasterId r:id="rId17"/>
  </p:handoutMasterIdLst>
  <p:sldIdLst>
    <p:sldId id="815" r:id="rId4"/>
    <p:sldId id="809" r:id="rId5"/>
    <p:sldId id="824" r:id="rId6"/>
    <p:sldId id="825" r:id="rId7"/>
    <p:sldId id="851" r:id="rId8"/>
    <p:sldId id="852" r:id="rId9"/>
    <p:sldId id="853" r:id="rId10"/>
    <p:sldId id="854" r:id="rId11"/>
    <p:sldId id="830" r:id="rId12"/>
    <p:sldId id="855" r:id="rId13"/>
    <p:sldId id="839" r:id="rId14"/>
    <p:sldId id="647" r:id="rId15"/>
  </p:sldIdLst>
  <p:sldSz cx="13716000" cy="9144000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65311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130622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95933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261244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3265551" algn="l" defTabSz="130622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3918661" algn="l" defTabSz="130622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4571771" algn="l" defTabSz="130622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5224882" algn="l" defTabSz="130622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05" autoAdjust="0"/>
    <p:restoredTop sz="93489" autoAdjust="0"/>
  </p:normalViewPr>
  <p:slideViewPr>
    <p:cSldViewPr>
      <p:cViewPr>
        <p:scale>
          <a:sx n="66" d="100"/>
          <a:sy n="66" d="100"/>
        </p:scale>
        <p:origin x="-822" y="-66"/>
      </p:cViewPr>
      <p:guideLst>
        <p:guide orient="horz" pos="2880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2934" y="-96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915D4B-9B9F-4EB6-96A0-31136E4AACE1}" type="doc">
      <dgm:prSet loTypeId="urn:diagrams.loki3.com/BracketList+Icon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7DC4949-5131-4C0D-885E-E3BA4DD5A387}">
      <dgm:prSet phldrT="[Text]"/>
      <dgm:spPr/>
      <dgm:t>
        <a:bodyPr/>
        <a:lstStyle/>
        <a:p>
          <a:r>
            <a:rPr lang="en-US" dirty="0" smtClean="0"/>
            <a:t>IT Infrastructure</a:t>
          </a:r>
          <a:endParaRPr lang="en-US" dirty="0"/>
        </a:p>
      </dgm:t>
    </dgm:pt>
    <dgm:pt modelId="{CA9E7860-4E70-4D1B-904D-13CFDCC279C5}" type="parTrans" cxnId="{E2DF37F0-5B6C-4B91-AE97-FDAB84549D14}">
      <dgm:prSet/>
      <dgm:spPr/>
      <dgm:t>
        <a:bodyPr/>
        <a:lstStyle/>
        <a:p>
          <a:endParaRPr lang="en-US"/>
        </a:p>
      </dgm:t>
    </dgm:pt>
    <dgm:pt modelId="{62C6D7F2-3065-4D87-9896-B1784CA759CB}" type="sibTrans" cxnId="{E2DF37F0-5B6C-4B91-AE97-FDAB84549D14}">
      <dgm:prSet/>
      <dgm:spPr/>
      <dgm:t>
        <a:bodyPr/>
        <a:lstStyle/>
        <a:p>
          <a:endParaRPr lang="en-US"/>
        </a:p>
      </dgm:t>
    </dgm:pt>
    <dgm:pt modelId="{B7C59077-56BD-4F87-9E62-A0C1B466042E}">
      <dgm:prSet phldrT="[Text]"/>
      <dgm:spPr/>
      <dgm:t>
        <a:bodyPr/>
        <a:lstStyle/>
        <a:p>
          <a:r>
            <a:rPr lang="en-US" dirty="0" smtClean="0"/>
            <a:t>Hardware</a:t>
          </a:r>
          <a:endParaRPr lang="en-US" dirty="0"/>
        </a:p>
      </dgm:t>
    </dgm:pt>
    <dgm:pt modelId="{1A1018FD-1032-4183-8D1E-AE9CA981CABC}" type="parTrans" cxnId="{66F99ADD-5EB9-4FC5-B06A-C1DC6650E16D}">
      <dgm:prSet/>
      <dgm:spPr/>
      <dgm:t>
        <a:bodyPr/>
        <a:lstStyle/>
        <a:p>
          <a:endParaRPr lang="en-US"/>
        </a:p>
      </dgm:t>
    </dgm:pt>
    <dgm:pt modelId="{D4F30587-F0A7-4BDD-95D9-0D45800DDA6D}" type="sibTrans" cxnId="{66F99ADD-5EB9-4FC5-B06A-C1DC6650E16D}">
      <dgm:prSet/>
      <dgm:spPr/>
      <dgm:t>
        <a:bodyPr/>
        <a:lstStyle/>
        <a:p>
          <a:endParaRPr lang="en-US"/>
        </a:p>
      </dgm:t>
    </dgm:pt>
    <dgm:pt modelId="{39008EFD-4293-425A-A1A2-A9CB4E4ED102}">
      <dgm:prSet phldrT="[Text]"/>
      <dgm:spPr/>
      <dgm:t>
        <a:bodyPr/>
        <a:lstStyle/>
        <a:p>
          <a:r>
            <a:rPr lang="en-US" dirty="0" smtClean="0"/>
            <a:t>Software</a:t>
          </a:r>
          <a:endParaRPr lang="en-US" dirty="0"/>
        </a:p>
      </dgm:t>
    </dgm:pt>
    <dgm:pt modelId="{07329E86-F518-4CA9-BCDB-AE8DF43277AA}" type="parTrans" cxnId="{7A14B432-8D3D-42C5-BB88-B82D54E07BD9}">
      <dgm:prSet/>
      <dgm:spPr/>
      <dgm:t>
        <a:bodyPr/>
        <a:lstStyle/>
        <a:p>
          <a:endParaRPr lang="en-US"/>
        </a:p>
      </dgm:t>
    </dgm:pt>
    <dgm:pt modelId="{DD96EBBF-3731-480F-AC50-F50D9E48853A}" type="sibTrans" cxnId="{7A14B432-8D3D-42C5-BB88-B82D54E07BD9}">
      <dgm:prSet/>
      <dgm:spPr/>
      <dgm:t>
        <a:bodyPr/>
        <a:lstStyle/>
        <a:p>
          <a:endParaRPr lang="en-US"/>
        </a:p>
      </dgm:t>
    </dgm:pt>
    <dgm:pt modelId="{9D36F952-37F7-4194-A939-E48E66DC094C}">
      <dgm:prSet phldrT="[Text]"/>
      <dgm:spPr/>
      <dgm:t>
        <a:bodyPr/>
        <a:lstStyle/>
        <a:p>
          <a:r>
            <a:rPr lang="en-US" dirty="0" smtClean="0"/>
            <a:t>Data Centre / Disaster Recovery Centre</a:t>
          </a:r>
          <a:endParaRPr lang="en-US" dirty="0"/>
        </a:p>
      </dgm:t>
    </dgm:pt>
    <dgm:pt modelId="{4E130781-1D5D-469E-B34B-6D65D9C41272}" type="parTrans" cxnId="{2BDC92CB-9B6D-4606-A62A-E85C48728B0D}">
      <dgm:prSet/>
      <dgm:spPr/>
      <dgm:t>
        <a:bodyPr/>
        <a:lstStyle/>
        <a:p>
          <a:endParaRPr lang="en-US"/>
        </a:p>
      </dgm:t>
    </dgm:pt>
    <dgm:pt modelId="{72ECEF41-D9DF-43FE-B1EB-63A5ED5243A1}" type="sibTrans" cxnId="{2BDC92CB-9B6D-4606-A62A-E85C48728B0D}">
      <dgm:prSet/>
      <dgm:spPr/>
      <dgm:t>
        <a:bodyPr/>
        <a:lstStyle/>
        <a:p>
          <a:endParaRPr lang="en-US"/>
        </a:p>
      </dgm:t>
    </dgm:pt>
    <dgm:pt modelId="{F1A3F797-CDCF-40CA-861C-758D1D37E589}">
      <dgm:prSet phldrT="[Text]"/>
      <dgm:spPr/>
      <dgm:t>
        <a:bodyPr/>
        <a:lstStyle/>
        <a:p>
          <a:endParaRPr lang="en-US" dirty="0"/>
        </a:p>
      </dgm:t>
    </dgm:pt>
    <dgm:pt modelId="{7AEC6F02-9AF0-48DE-9BE8-9547BFAFADEE}" type="parTrans" cxnId="{BE7C0E5D-70EA-4CE5-97F4-9028F5AFB10A}">
      <dgm:prSet/>
      <dgm:spPr/>
      <dgm:t>
        <a:bodyPr/>
        <a:lstStyle/>
        <a:p>
          <a:endParaRPr lang="en-US"/>
        </a:p>
      </dgm:t>
    </dgm:pt>
    <dgm:pt modelId="{A4553D62-AA8B-4394-B5B3-91E5EFCBE58F}" type="sibTrans" cxnId="{BE7C0E5D-70EA-4CE5-97F4-9028F5AFB10A}">
      <dgm:prSet/>
      <dgm:spPr/>
      <dgm:t>
        <a:bodyPr/>
        <a:lstStyle/>
        <a:p>
          <a:endParaRPr lang="en-US"/>
        </a:p>
      </dgm:t>
    </dgm:pt>
    <dgm:pt modelId="{26CF522B-62CB-42A6-8E98-E511D6979B27}">
      <dgm:prSet phldrT="[Text]"/>
      <dgm:spPr/>
      <dgm:t>
        <a:bodyPr/>
        <a:lstStyle/>
        <a:p>
          <a:r>
            <a:rPr lang="en-US" dirty="0" smtClean="0"/>
            <a:t>System Software (OS, Office suite, anti-virus, EMS, RDBMS license, etc.</a:t>
          </a:r>
          <a:endParaRPr lang="en-US" dirty="0"/>
        </a:p>
      </dgm:t>
    </dgm:pt>
    <dgm:pt modelId="{9648DB87-2333-48EF-97CD-75AABC29CFB3}" type="parTrans" cxnId="{D3E8204F-4AD6-478A-A59C-01071949C041}">
      <dgm:prSet/>
      <dgm:spPr/>
      <dgm:t>
        <a:bodyPr/>
        <a:lstStyle/>
        <a:p>
          <a:endParaRPr lang="en-US"/>
        </a:p>
      </dgm:t>
    </dgm:pt>
    <dgm:pt modelId="{22CC682A-3339-4845-9841-381E2E063CC9}" type="sibTrans" cxnId="{D3E8204F-4AD6-478A-A59C-01071949C041}">
      <dgm:prSet/>
      <dgm:spPr/>
      <dgm:t>
        <a:bodyPr/>
        <a:lstStyle/>
        <a:p>
          <a:endParaRPr lang="en-US"/>
        </a:p>
      </dgm:t>
    </dgm:pt>
    <dgm:pt modelId="{202883E9-882A-4367-8219-B7B4C9505F8F}">
      <dgm:prSet phldrT="[Text]"/>
      <dgm:spPr/>
      <dgm:t>
        <a:bodyPr/>
        <a:lstStyle/>
        <a:p>
          <a:r>
            <a:rPr lang="en-US" dirty="0" smtClean="0"/>
            <a:t>Application Software</a:t>
          </a:r>
          <a:endParaRPr lang="en-US" dirty="0"/>
        </a:p>
      </dgm:t>
    </dgm:pt>
    <dgm:pt modelId="{86C50DA8-D179-4B18-A560-1CA9053B8293}" type="parTrans" cxnId="{B799ED8E-D70E-4FF8-88C5-C1F9B2726E87}">
      <dgm:prSet/>
      <dgm:spPr/>
      <dgm:t>
        <a:bodyPr/>
        <a:lstStyle/>
        <a:p>
          <a:endParaRPr lang="en-US"/>
        </a:p>
      </dgm:t>
    </dgm:pt>
    <dgm:pt modelId="{6931F4FD-1F59-46BF-B42F-765DF6E62398}" type="sibTrans" cxnId="{B799ED8E-D70E-4FF8-88C5-C1F9B2726E87}">
      <dgm:prSet/>
      <dgm:spPr/>
      <dgm:t>
        <a:bodyPr/>
        <a:lstStyle/>
        <a:p>
          <a:endParaRPr lang="en-US"/>
        </a:p>
      </dgm:t>
    </dgm:pt>
    <dgm:pt modelId="{F993430E-F080-488C-B8E7-EF10DBA007AF}">
      <dgm:prSet phldrT="[Text]"/>
      <dgm:spPr/>
      <dgm:t>
        <a:bodyPr/>
        <a:lstStyle/>
        <a:p>
          <a:r>
            <a:rPr lang="en-US" dirty="0" smtClean="0"/>
            <a:t>Networking Infrastructure</a:t>
          </a:r>
          <a:endParaRPr lang="en-US" dirty="0"/>
        </a:p>
      </dgm:t>
    </dgm:pt>
    <dgm:pt modelId="{23B22C60-B078-4733-BCF5-EDEA4FE62818}" type="parTrans" cxnId="{68A28152-95D2-4CF8-8D45-3320A5ABDAE0}">
      <dgm:prSet/>
      <dgm:spPr/>
      <dgm:t>
        <a:bodyPr/>
        <a:lstStyle/>
        <a:p>
          <a:endParaRPr lang="en-US"/>
        </a:p>
      </dgm:t>
    </dgm:pt>
    <dgm:pt modelId="{8ACEA38E-8719-440C-9350-B45E21C4A7AA}" type="sibTrans" cxnId="{68A28152-95D2-4CF8-8D45-3320A5ABDAE0}">
      <dgm:prSet/>
      <dgm:spPr/>
      <dgm:t>
        <a:bodyPr/>
        <a:lstStyle/>
        <a:p>
          <a:endParaRPr lang="en-US"/>
        </a:p>
      </dgm:t>
    </dgm:pt>
    <dgm:pt modelId="{C2EF8D17-B942-4A3E-AA9E-31101CF14395}">
      <dgm:prSet phldrT="[Text]"/>
      <dgm:spPr/>
      <dgm:t>
        <a:bodyPr/>
        <a:lstStyle/>
        <a:p>
          <a:r>
            <a:rPr lang="en-US" dirty="0" smtClean="0"/>
            <a:t>PCs, laptops, scanners, printers, </a:t>
          </a:r>
          <a:endParaRPr lang="en-US" dirty="0"/>
        </a:p>
      </dgm:t>
    </dgm:pt>
    <dgm:pt modelId="{5E10FC21-64A6-483B-A305-454FA3CB2839}" type="parTrans" cxnId="{9E384661-44EF-47D6-A639-DB7D88AA850D}">
      <dgm:prSet/>
      <dgm:spPr/>
      <dgm:t>
        <a:bodyPr/>
        <a:lstStyle/>
        <a:p>
          <a:endParaRPr lang="en-US"/>
        </a:p>
      </dgm:t>
    </dgm:pt>
    <dgm:pt modelId="{56FA957E-5770-4086-B82A-CB3D769F5940}" type="sibTrans" cxnId="{9E384661-44EF-47D6-A639-DB7D88AA850D}">
      <dgm:prSet/>
      <dgm:spPr/>
      <dgm:t>
        <a:bodyPr/>
        <a:lstStyle/>
        <a:p>
          <a:endParaRPr lang="en-US"/>
        </a:p>
      </dgm:t>
    </dgm:pt>
    <dgm:pt modelId="{E7700930-8327-4A01-BCAE-92B99EFE62E4}">
      <dgm:prSet phldrT="[Text]"/>
      <dgm:spPr/>
      <dgm:t>
        <a:bodyPr/>
        <a:lstStyle/>
        <a:p>
          <a:r>
            <a:rPr lang="en-US" dirty="0" smtClean="0"/>
            <a:t>Other IT infrastructure</a:t>
          </a:r>
          <a:endParaRPr lang="en-US" dirty="0"/>
        </a:p>
      </dgm:t>
    </dgm:pt>
    <dgm:pt modelId="{ED58579A-34A0-4523-817A-BBDF6C18977E}" type="parTrans" cxnId="{7EC238B6-3A5F-4EC4-8A7D-3F3B6128A516}">
      <dgm:prSet/>
      <dgm:spPr/>
      <dgm:t>
        <a:bodyPr/>
        <a:lstStyle/>
        <a:p>
          <a:endParaRPr lang="en-US"/>
        </a:p>
      </dgm:t>
    </dgm:pt>
    <dgm:pt modelId="{42095BD4-1877-4669-9D10-2C6D055184DA}" type="sibTrans" cxnId="{7EC238B6-3A5F-4EC4-8A7D-3F3B6128A516}">
      <dgm:prSet/>
      <dgm:spPr/>
      <dgm:t>
        <a:bodyPr/>
        <a:lstStyle/>
        <a:p>
          <a:endParaRPr lang="en-US"/>
        </a:p>
      </dgm:t>
    </dgm:pt>
    <dgm:pt modelId="{D5A92FF5-0D6D-4B79-B421-FF8C3F29B86C}">
      <dgm:prSet phldrT="[Text]"/>
      <dgm:spPr/>
      <dgm:t>
        <a:bodyPr/>
        <a:lstStyle/>
        <a:p>
          <a:r>
            <a:rPr lang="en-US" dirty="0" smtClean="0"/>
            <a:t>RFID tags, barcode, </a:t>
          </a:r>
          <a:r>
            <a:rPr lang="en-US" dirty="0" err="1" smtClean="0"/>
            <a:t>etc</a:t>
          </a:r>
          <a:endParaRPr lang="en-US" dirty="0"/>
        </a:p>
      </dgm:t>
    </dgm:pt>
    <dgm:pt modelId="{DD4C15E0-F4C2-4F17-B6A1-46B557E7699C}" type="parTrans" cxnId="{38053422-C3AC-4D0D-8921-DAC01876C46B}">
      <dgm:prSet/>
      <dgm:spPr/>
      <dgm:t>
        <a:bodyPr/>
        <a:lstStyle/>
        <a:p>
          <a:endParaRPr lang="en-US"/>
        </a:p>
      </dgm:t>
    </dgm:pt>
    <dgm:pt modelId="{198C92C5-B409-4B03-9E4C-61E71C7A0523}" type="sibTrans" cxnId="{38053422-C3AC-4D0D-8921-DAC01876C46B}">
      <dgm:prSet/>
      <dgm:spPr/>
      <dgm:t>
        <a:bodyPr/>
        <a:lstStyle/>
        <a:p>
          <a:endParaRPr lang="en-US"/>
        </a:p>
      </dgm:t>
    </dgm:pt>
    <dgm:pt modelId="{8271AEFA-6EF7-415A-A13D-3EE7709DB1A8}">
      <dgm:prSet phldrT="[Text]"/>
      <dgm:spPr/>
      <dgm:t>
        <a:bodyPr/>
        <a:lstStyle/>
        <a:p>
          <a:r>
            <a:rPr lang="en-US" dirty="0" smtClean="0"/>
            <a:t>Installation and deployment</a:t>
          </a:r>
          <a:endParaRPr lang="en-US" dirty="0"/>
        </a:p>
      </dgm:t>
    </dgm:pt>
    <dgm:pt modelId="{2E01EC28-68F1-4611-B713-7F4D5168F2CB}" type="parTrans" cxnId="{2FA8E5B7-9F6B-4034-9C8A-95D3FF833A82}">
      <dgm:prSet/>
      <dgm:spPr/>
      <dgm:t>
        <a:bodyPr/>
        <a:lstStyle/>
        <a:p>
          <a:endParaRPr lang="en-US"/>
        </a:p>
      </dgm:t>
    </dgm:pt>
    <dgm:pt modelId="{ED9BDCBD-0667-470E-833E-0C372B82BE03}" type="sibTrans" cxnId="{2FA8E5B7-9F6B-4034-9C8A-95D3FF833A82}">
      <dgm:prSet/>
      <dgm:spPr/>
      <dgm:t>
        <a:bodyPr/>
        <a:lstStyle/>
        <a:p>
          <a:endParaRPr lang="en-US"/>
        </a:p>
      </dgm:t>
    </dgm:pt>
    <dgm:pt modelId="{83DF7681-B26E-4566-BA1D-BF62DCE3FE7D}" type="pres">
      <dgm:prSet presAssocID="{18915D4B-9B9F-4EB6-96A0-31136E4AACE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C9044B8-2151-4A8D-B3F8-758A65BEF2AF}" type="pres">
      <dgm:prSet presAssocID="{27DC4949-5131-4C0D-885E-E3BA4DD5A387}" presName="linNode" presStyleCnt="0"/>
      <dgm:spPr/>
    </dgm:pt>
    <dgm:pt modelId="{29FD6D1C-9F00-4832-AC85-10236F3BF4A8}" type="pres">
      <dgm:prSet presAssocID="{27DC4949-5131-4C0D-885E-E3BA4DD5A387}" presName="parTx" presStyleLbl="revTx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C70C8E-53B2-42BF-AC61-56B484990C6B}" type="pres">
      <dgm:prSet presAssocID="{27DC4949-5131-4C0D-885E-E3BA4DD5A387}" presName="bracket" presStyleLbl="parChTrans1D1" presStyleIdx="0" presStyleCnt="1"/>
      <dgm:spPr/>
    </dgm:pt>
    <dgm:pt modelId="{F383C433-609C-4F0C-886D-48ED7211CD52}" type="pres">
      <dgm:prSet presAssocID="{27DC4949-5131-4C0D-885E-E3BA4DD5A387}" presName="spH" presStyleCnt="0"/>
      <dgm:spPr/>
    </dgm:pt>
    <dgm:pt modelId="{4EA6F034-D557-4BAE-85E9-0137C45E84BE}" type="pres">
      <dgm:prSet presAssocID="{27DC4949-5131-4C0D-885E-E3BA4DD5A387}" presName="des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8DA66D6-EBB1-439A-9BB5-E30B53CD71A6}" type="presOf" srcId="{C2EF8D17-B942-4A3E-AA9E-31101CF14395}" destId="{4EA6F034-D557-4BAE-85E9-0137C45E84BE}" srcOrd="0" destOrd="1" presId="urn:diagrams.loki3.com/BracketList+Icon"/>
    <dgm:cxn modelId="{66F99ADD-5EB9-4FC5-B06A-C1DC6650E16D}" srcId="{27DC4949-5131-4C0D-885E-E3BA4DD5A387}" destId="{B7C59077-56BD-4F87-9E62-A0C1B466042E}" srcOrd="0" destOrd="0" parTransId="{1A1018FD-1032-4183-8D1E-AE9CA981CABC}" sibTransId="{D4F30587-F0A7-4BDD-95D9-0D45800DDA6D}"/>
    <dgm:cxn modelId="{861C484F-9D27-4B2C-A6D3-DC56A6DC788C}" type="presOf" srcId="{B7C59077-56BD-4F87-9E62-A0C1B466042E}" destId="{4EA6F034-D557-4BAE-85E9-0137C45E84BE}" srcOrd="0" destOrd="0" presId="urn:diagrams.loki3.com/BracketList+Icon"/>
    <dgm:cxn modelId="{7EC238B6-3A5F-4EC4-8A7D-3F3B6128A516}" srcId="{27DC4949-5131-4C0D-885E-E3BA4DD5A387}" destId="{E7700930-8327-4A01-BCAE-92B99EFE62E4}" srcOrd="4" destOrd="0" parTransId="{ED58579A-34A0-4523-817A-BBDF6C18977E}" sibTransId="{42095BD4-1877-4669-9D10-2C6D055184DA}"/>
    <dgm:cxn modelId="{1F5D6E42-75A7-47A0-BEEF-089076DE0304}" type="presOf" srcId="{26CF522B-62CB-42A6-8E98-E511D6979B27}" destId="{4EA6F034-D557-4BAE-85E9-0137C45E84BE}" srcOrd="0" destOrd="3" presId="urn:diagrams.loki3.com/BracketList+Icon"/>
    <dgm:cxn modelId="{DD062ED9-7DF7-4FB5-B8B3-8E5569F97129}" type="presOf" srcId="{18915D4B-9B9F-4EB6-96A0-31136E4AACE1}" destId="{83DF7681-B26E-4566-BA1D-BF62DCE3FE7D}" srcOrd="0" destOrd="0" presId="urn:diagrams.loki3.com/BracketList+Icon"/>
    <dgm:cxn modelId="{58670591-117D-4375-90AC-E61985205247}" type="presOf" srcId="{F1A3F797-CDCF-40CA-861C-758D1D37E589}" destId="{4EA6F034-D557-4BAE-85E9-0137C45E84BE}" srcOrd="0" destOrd="10" presId="urn:diagrams.loki3.com/BracketList+Icon"/>
    <dgm:cxn modelId="{2BDC92CB-9B6D-4606-A62A-E85C48728B0D}" srcId="{27DC4949-5131-4C0D-885E-E3BA4DD5A387}" destId="{9D36F952-37F7-4194-A939-E48E66DC094C}" srcOrd="2" destOrd="0" parTransId="{4E130781-1D5D-469E-B34B-6D65D9C41272}" sibTransId="{72ECEF41-D9DF-43FE-B1EB-63A5ED5243A1}"/>
    <dgm:cxn modelId="{18C53A61-E4B3-4C70-8FE2-4E25F59263E7}" type="presOf" srcId="{E7700930-8327-4A01-BCAE-92B99EFE62E4}" destId="{4EA6F034-D557-4BAE-85E9-0137C45E84BE}" srcOrd="0" destOrd="7" presId="urn:diagrams.loki3.com/BracketList+Icon"/>
    <dgm:cxn modelId="{38053422-C3AC-4D0D-8921-DAC01876C46B}" srcId="{E7700930-8327-4A01-BCAE-92B99EFE62E4}" destId="{D5A92FF5-0D6D-4B79-B421-FF8C3F29B86C}" srcOrd="0" destOrd="0" parTransId="{DD4C15E0-F4C2-4F17-B6A1-46B557E7699C}" sibTransId="{198C92C5-B409-4B03-9E4C-61E71C7A0523}"/>
    <dgm:cxn modelId="{B799ED8E-D70E-4FF8-88C5-C1F9B2726E87}" srcId="{39008EFD-4293-425A-A1A2-A9CB4E4ED102}" destId="{202883E9-882A-4367-8219-B7B4C9505F8F}" srcOrd="1" destOrd="0" parTransId="{86C50DA8-D179-4B18-A560-1CA9053B8293}" sibTransId="{6931F4FD-1F59-46BF-B42F-765DF6E62398}"/>
    <dgm:cxn modelId="{2FA8E5B7-9F6B-4034-9C8A-95D3FF833A82}" srcId="{27DC4949-5131-4C0D-885E-E3BA4DD5A387}" destId="{8271AEFA-6EF7-415A-A13D-3EE7709DB1A8}" srcOrd="5" destOrd="0" parTransId="{2E01EC28-68F1-4611-B713-7F4D5168F2CB}" sibTransId="{ED9BDCBD-0667-470E-833E-0C372B82BE03}"/>
    <dgm:cxn modelId="{259F2007-C30D-4E0D-9BBD-6BD3E0FDDD3D}" type="presOf" srcId="{F993430E-F080-488C-B8E7-EF10DBA007AF}" destId="{4EA6F034-D557-4BAE-85E9-0137C45E84BE}" srcOrd="0" destOrd="6" presId="urn:diagrams.loki3.com/BracketList+Icon"/>
    <dgm:cxn modelId="{68A28152-95D2-4CF8-8D45-3320A5ABDAE0}" srcId="{27DC4949-5131-4C0D-885E-E3BA4DD5A387}" destId="{F993430E-F080-488C-B8E7-EF10DBA007AF}" srcOrd="3" destOrd="0" parTransId="{23B22C60-B078-4733-BCF5-EDEA4FE62818}" sibTransId="{8ACEA38E-8719-440C-9350-B45E21C4A7AA}"/>
    <dgm:cxn modelId="{D3E8204F-4AD6-478A-A59C-01071949C041}" srcId="{39008EFD-4293-425A-A1A2-A9CB4E4ED102}" destId="{26CF522B-62CB-42A6-8E98-E511D6979B27}" srcOrd="0" destOrd="0" parTransId="{9648DB87-2333-48EF-97CD-75AABC29CFB3}" sibTransId="{22CC682A-3339-4845-9841-381E2E063CC9}"/>
    <dgm:cxn modelId="{BE7C0E5D-70EA-4CE5-97F4-9028F5AFB10A}" srcId="{27DC4949-5131-4C0D-885E-E3BA4DD5A387}" destId="{F1A3F797-CDCF-40CA-861C-758D1D37E589}" srcOrd="6" destOrd="0" parTransId="{7AEC6F02-9AF0-48DE-9BE8-9547BFAFADEE}" sibTransId="{A4553D62-AA8B-4394-B5B3-91E5EFCBE58F}"/>
    <dgm:cxn modelId="{C0680AE0-B1EA-4BC6-9935-CA222A329B29}" type="presOf" srcId="{8271AEFA-6EF7-415A-A13D-3EE7709DB1A8}" destId="{4EA6F034-D557-4BAE-85E9-0137C45E84BE}" srcOrd="0" destOrd="9" presId="urn:diagrams.loki3.com/BracketList+Icon"/>
    <dgm:cxn modelId="{434AF97C-F49F-4B45-BE5C-427389AE80D1}" type="presOf" srcId="{202883E9-882A-4367-8219-B7B4C9505F8F}" destId="{4EA6F034-D557-4BAE-85E9-0137C45E84BE}" srcOrd="0" destOrd="4" presId="urn:diagrams.loki3.com/BracketList+Icon"/>
    <dgm:cxn modelId="{E2DF37F0-5B6C-4B91-AE97-FDAB84549D14}" srcId="{18915D4B-9B9F-4EB6-96A0-31136E4AACE1}" destId="{27DC4949-5131-4C0D-885E-E3BA4DD5A387}" srcOrd="0" destOrd="0" parTransId="{CA9E7860-4E70-4D1B-904D-13CFDCC279C5}" sibTransId="{62C6D7F2-3065-4D87-9896-B1784CA759CB}"/>
    <dgm:cxn modelId="{022716EE-6EAF-4354-98CD-97BE9EBD81A4}" type="presOf" srcId="{39008EFD-4293-425A-A1A2-A9CB4E4ED102}" destId="{4EA6F034-D557-4BAE-85E9-0137C45E84BE}" srcOrd="0" destOrd="2" presId="urn:diagrams.loki3.com/BracketList+Icon"/>
    <dgm:cxn modelId="{9E384661-44EF-47D6-A639-DB7D88AA850D}" srcId="{B7C59077-56BD-4F87-9E62-A0C1B466042E}" destId="{C2EF8D17-B942-4A3E-AA9E-31101CF14395}" srcOrd="0" destOrd="0" parTransId="{5E10FC21-64A6-483B-A305-454FA3CB2839}" sibTransId="{56FA957E-5770-4086-B82A-CB3D769F5940}"/>
    <dgm:cxn modelId="{9DB60F4D-AF33-467A-B5BD-0CBD43342E06}" type="presOf" srcId="{27DC4949-5131-4C0D-885E-E3BA4DD5A387}" destId="{29FD6D1C-9F00-4832-AC85-10236F3BF4A8}" srcOrd="0" destOrd="0" presId="urn:diagrams.loki3.com/BracketList+Icon"/>
    <dgm:cxn modelId="{1DF6D894-F0CA-4DEE-8F57-C481629E41D2}" type="presOf" srcId="{9D36F952-37F7-4194-A939-E48E66DC094C}" destId="{4EA6F034-D557-4BAE-85E9-0137C45E84BE}" srcOrd="0" destOrd="5" presId="urn:diagrams.loki3.com/BracketList+Icon"/>
    <dgm:cxn modelId="{A6E108E1-37D6-4286-982C-FE268A21B4A9}" type="presOf" srcId="{D5A92FF5-0D6D-4B79-B421-FF8C3F29B86C}" destId="{4EA6F034-D557-4BAE-85E9-0137C45E84BE}" srcOrd="0" destOrd="8" presId="urn:diagrams.loki3.com/BracketList+Icon"/>
    <dgm:cxn modelId="{7A14B432-8D3D-42C5-BB88-B82D54E07BD9}" srcId="{27DC4949-5131-4C0D-885E-E3BA4DD5A387}" destId="{39008EFD-4293-425A-A1A2-A9CB4E4ED102}" srcOrd="1" destOrd="0" parTransId="{07329E86-F518-4CA9-BCDB-AE8DF43277AA}" sibTransId="{DD96EBBF-3731-480F-AC50-F50D9E48853A}"/>
    <dgm:cxn modelId="{1B71F97B-6C6E-4542-B7AC-038AD64DDBD5}" type="presParOf" srcId="{83DF7681-B26E-4566-BA1D-BF62DCE3FE7D}" destId="{4C9044B8-2151-4A8D-B3F8-758A65BEF2AF}" srcOrd="0" destOrd="0" presId="urn:diagrams.loki3.com/BracketList+Icon"/>
    <dgm:cxn modelId="{01855369-A692-4CC8-A09A-D32FF039E21E}" type="presParOf" srcId="{4C9044B8-2151-4A8D-B3F8-758A65BEF2AF}" destId="{29FD6D1C-9F00-4832-AC85-10236F3BF4A8}" srcOrd="0" destOrd="0" presId="urn:diagrams.loki3.com/BracketList+Icon"/>
    <dgm:cxn modelId="{0427A96B-5856-4993-9FE9-1A98BE620E9C}" type="presParOf" srcId="{4C9044B8-2151-4A8D-B3F8-758A65BEF2AF}" destId="{DEC70C8E-53B2-42BF-AC61-56B484990C6B}" srcOrd="1" destOrd="0" presId="urn:diagrams.loki3.com/BracketList+Icon"/>
    <dgm:cxn modelId="{2FC6BE29-06C3-47E9-89C0-21B2DFB9BF74}" type="presParOf" srcId="{4C9044B8-2151-4A8D-B3F8-758A65BEF2AF}" destId="{F383C433-609C-4F0C-886D-48ED7211CD52}" srcOrd="2" destOrd="0" presId="urn:diagrams.loki3.com/BracketList+Icon"/>
    <dgm:cxn modelId="{052970BE-6093-4E92-A9C3-03669ECA8F1A}" type="presParOf" srcId="{4C9044B8-2151-4A8D-B3F8-758A65BEF2AF}" destId="{4EA6F034-D557-4BAE-85E9-0137C45E84BE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915D4B-9B9F-4EB6-96A0-31136E4AACE1}" type="doc">
      <dgm:prSet loTypeId="urn:diagrams.loki3.com/BracketList+Icon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4486F8-56B5-4F26-9CE9-7F98F72A64B2}">
      <dgm:prSet phldrT="[Text]"/>
      <dgm:spPr/>
      <dgm:t>
        <a:bodyPr/>
        <a:lstStyle/>
        <a:p>
          <a:r>
            <a:rPr lang="en-US" dirty="0" smtClean="0"/>
            <a:t>Non-IT Infrastructure</a:t>
          </a:r>
          <a:endParaRPr lang="en-US" dirty="0"/>
        </a:p>
      </dgm:t>
    </dgm:pt>
    <dgm:pt modelId="{6C1E7844-ABE2-414F-A7A8-C3817835EA9B}" type="parTrans" cxnId="{CF1D67A9-0A35-4D2F-972F-B6D2FD39B58C}">
      <dgm:prSet/>
      <dgm:spPr/>
      <dgm:t>
        <a:bodyPr/>
        <a:lstStyle/>
        <a:p>
          <a:endParaRPr lang="en-US"/>
        </a:p>
      </dgm:t>
    </dgm:pt>
    <dgm:pt modelId="{4DB52064-DB6A-4532-99F5-3DEBFCB7BE83}" type="sibTrans" cxnId="{CF1D67A9-0A35-4D2F-972F-B6D2FD39B58C}">
      <dgm:prSet/>
      <dgm:spPr/>
      <dgm:t>
        <a:bodyPr/>
        <a:lstStyle/>
        <a:p>
          <a:endParaRPr lang="en-US"/>
        </a:p>
      </dgm:t>
    </dgm:pt>
    <dgm:pt modelId="{1C378B53-1529-48E6-9569-53EB879910C8}">
      <dgm:prSet phldrT="[Text]"/>
      <dgm:spPr/>
      <dgm:t>
        <a:bodyPr/>
        <a:lstStyle/>
        <a:p>
          <a:r>
            <a:rPr lang="en-US" dirty="0" smtClean="0"/>
            <a:t>Third Party Audit</a:t>
          </a:r>
          <a:endParaRPr lang="en-US" dirty="0"/>
        </a:p>
      </dgm:t>
    </dgm:pt>
    <dgm:pt modelId="{EB4A2161-3DFC-44E0-BABF-04847C04DC0D}" type="parTrans" cxnId="{9DD13060-C751-46A6-BF3B-BD56FAD78EC3}">
      <dgm:prSet/>
      <dgm:spPr/>
      <dgm:t>
        <a:bodyPr/>
        <a:lstStyle/>
        <a:p>
          <a:endParaRPr lang="en-US"/>
        </a:p>
      </dgm:t>
    </dgm:pt>
    <dgm:pt modelId="{FAB1A1BE-11B1-4959-813A-2D66FEE34163}" type="sibTrans" cxnId="{9DD13060-C751-46A6-BF3B-BD56FAD78EC3}">
      <dgm:prSet/>
      <dgm:spPr/>
      <dgm:t>
        <a:bodyPr/>
        <a:lstStyle/>
        <a:p>
          <a:endParaRPr lang="en-US"/>
        </a:p>
      </dgm:t>
    </dgm:pt>
    <dgm:pt modelId="{2285243D-1F7C-4821-B292-EA118DCF4525}">
      <dgm:prSet phldrT="[Text]"/>
      <dgm:spPr/>
      <dgm:t>
        <a:bodyPr/>
        <a:lstStyle/>
        <a:p>
          <a:r>
            <a:rPr lang="en-US" dirty="0" smtClean="0"/>
            <a:t>Data Digitization &amp; Migration</a:t>
          </a:r>
          <a:endParaRPr lang="en-US" dirty="0"/>
        </a:p>
      </dgm:t>
    </dgm:pt>
    <dgm:pt modelId="{5A564B1D-A802-4C9E-86E5-481A4CA1B73F}" type="parTrans" cxnId="{B39EC1B6-C37D-44B8-B25B-AD08F13A7710}">
      <dgm:prSet/>
      <dgm:spPr/>
      <dgm:t>
        <a:bodyPr/>
        <a:lstStyle/>
        <a:p>
          <a:endParaRPr lang="en-US"/>
        </a:p>
      </dgm:t>
    </dgm:pt>
    <dgm:pt modelId="{690DF0AD-E0E5-4C07-AAD2-869831FF7FC8}" type="sibTrans" cxnId="{B39EC1B6-C37D-44B8-B25B-AD08F13A7710}">
      <dgm:prSet/>
      <dgm:spPr/>
      <dgm:t>
        <a:bodyPr/>
        <a:lstStyle/>
        <a:p>
          <a:endParaRPr lang="en-US"/>
        </a:p>
      </dgm:t>
    </dgm:pt>
    <dgm:pt modelId="{4A27BE22-36FA-4045-A989-A5C3D92F4FDF}">
      <dgm:prSet phldrT="[Text]"/>
      <dgm:spPr/>
      <dgm:t>
        <a:bodyPr/>
        <a:lstStyle/>
        <a:p>
          <a:r>
            <a:rPr lang="en-US" dirty="0" smtClean="0"/>
            <a:t>Site Preparation Cost (DPR/DRC)</a:t>
          </a:r>
          <a:endParaRPr lang="en-US" dirty="0"/>
        </a:p>
      </dgm:t>
    </dgm:pt>
    <dgm:pt modelId="{794894D8-8D32-46D7-AF01-562F42F1ED39}" type="parTrans" cxnId="{8820E90F-B4D4-41DE-ADC6-5ACB5C8D880E}">
      <dgm:prSet/>
      <dgm:spPr/>
      <dgm:t>
        <a:bodyPr/>
        <a:lstStyle/>
        <a:p>
          <a:endParaRPr lang="en-US"/>
        </a:p>
      </dgm:t>
    </dgm:pt>
    <dgm:pt modelId="{29A6C856-5ED9-43F3-9E31-140950625667}" type="sibTrans" cxnId="{8820E90F-B4D4-41DE-ADC6-5ACB5C8D880E}">
      <dgm:prSet/>
      <dgm:spPr/>
      <dgm:t>
        <a:bodyPr/>
        <a:lstStyle/>
        <a:p>
          <a:endParaRPr lang="en-US"/>
        </a:p>
      </dgm:t>
    </dgm:pt>
    <dgm:pt modelId="{83DF7681-B26E-4566-BA1D-BF62DCE3FE7D}" type="pres">
      <dgm:prSet presAssocID="{18915D4B-9B9F-4EB6-96A0-31136E4AACE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99256A4-3FAF-4652-BEB7-C6ECAE76CDA0}" type="pres">
      <dgm:prSet presAssocID="{2E4486F8-56B5-4F26-9CE9-7F98F72A64B2}" presName="linNode" presStyleCnt="0"/>
      <dgm:spPr/>
    </dgm:pt>
    <dgm:pt modelId="{2E8CF7B8-6AFD-477D-9414-79CC535B7F9F}" type="pres">
      <dgm:prSet presAssocID="{2E4486F8-56B5-4F26-9CE9-7F98F72A64B2}" presName="parTx" presStyleLbl="revTx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1EBCE7-A422-4775-B164-215D40907605}" type="pres">
      <dgm:prSet presAssocID="{2E4486F8-56B5-4F26-9CE9-7F98F72A64B2}" presName="bracket" presStyleLbl="parChTrans1D1" presStyleIdx="0" presStyleCnt="1"/>
      <dgm:spPr/>
    </dgm:pt>
    <dgm:pt modelId="{904E30DC-9EC1-42C8-9BF6-BE06F5777106}" type="pres">
      <dgm:prSet presAssocID="{2E4486F8-56B5-4F26-9CE9-7F98F72A64B2}" presName="spH" presStyleCnt="0"/>
      <dgm:spPr/>
    </dgm:pt>
    <dgm:pt modelId="{5970E780-729B-4331-9A18-032EC47438B2}" type="pres">
      <dgm:prSet presAssocID="{2E4486F8-56B5-4F26-9CE9-7F98F72A64B2}" presName="des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820E90F-B4D4-41DE-ADC6-5ACB5C8D880E}" srcId="{2E4486F8-56B5-4F26-9CE9-7F98F72A64B2}" destId="{4A27BE22-36FA-4045-A989-A5C3D92F4FDF}" srcOrd="0" destOrd="0" parTransId="{794894D8-8D32-46D7-AF01-562F42F1ED39}" sibTransId="{29A6C856-5ED9-43F3-9E31-140950625667}"/>
    <dgm:cxn modelId="{9DD13060-C751-46A6-BF3B-BD56FAD78EC3}" srcId="{2E4486F8-56B5-4F26-9CE9-7F98F72A64B2}" destId="{1C378B53-1529-48E6-9569-53EB879910C8}" srcOrd="2" destOrd="0" parTransId="{EB4A2161-3DFC-44E0-BABF-04847C04DC0D}" sibTransId="{FAB1A1BE-11B1-4959-813A-2D66FEE34163}"/>
    <dgm:cxn modelId="{10E3E6A4-9D48-4384-89F9-BF5FBC91B308}" type="presOf" srcId="{18915D4B-9B9F-4EB6-96A0-31136E4AACE1}" destId="{83DF7681-B26E-4566-BA1D-BF62DCE3FE7D}" srcOrd="0" destOrd="0" presId="urn:diagrams.loki3.com/BracketList+Icon"/>
    <dgm:cxn modelId="{CF1D67A9-0A35-4D2F-972F-B6D2FD39B58C}" srcId="{18915D4B-9B9F-4EB6-96A0-31136E4AACE1}" destId="{2E4486F8-56B5-4F26-9CE9-7F98F72A64B2}" srcOrd="0" destOrd="0" parTransId="{6C1E7844-ABE2-414F-A7A8-C3817835EA9B}" sibTransId="{4DB52064-DB6A-4532-99F5-3DEBFCB7BE83}"/>
    <dgm:cxn modelId="{8A7893A8-BB63-4BD0-A75C-81B0820FFEAB}" type="presOf" srcId="{2E4486F8-56B5-4F26-9CE9-7F98F72A64B2}" destId="{2E8CF7B8-6AFD-477D-9414-79CC535B7F9F}" srcOrd="0" destOrd="0" presId="urn:diagrams.loki3.com/BracketList+Icon"/>
    <dgm:cxn modelId="{A8FBB14C-1535-473F-B624-DFB6A7C9647D}" type="presOf" srcId="{4A27BE22-36FA-4045-A989-A5C3D92F4FDF}" destId="{5970E780-729B-4331-9A18-032EC47438B2}" srcOrd="0" destOrd="0" presId="urn:diagrams.loki3.com/BracketList+Icon"/>
    <dgm:cxn modelId="{B39EC1B6-C37D-44B8-B25B-AD08F13A7710}" srcId="{2E4486F8-56B5-4F26-9CE9-7F98F72A64B2}" destId="{2285243D-1F7C-4821-B292-EA118DCF4525}" srcOrd="1" destOrd="0" parTransId="{5A564B1D-A802-4C9E-86E5-481A4CA1B73F}" sibTransId="{690DF0AD-E0E5-4C07-AAD2-869831FF7FC8}"/>
    <dgm:cxn modelId="{8FE2BA27-9F04-4D5C-B39C-908ACEEC963C}" type="presOf" srcId="{1C378B53-1529-48E6-9569-53EB879910C8}" destId="{5970E780-729B-4331-9A18-032EC47438B2}" srcOrd="0" destOrd="2" presId="urn:diagrams.loki3.com/BracketList+Icon"/>
    <dgm:cxn modelId="{C7526D65-4B34-4541-82FE-B8D902381316}" type="presOf" srcId="{2285243D-1F7C-4821-B292-EA118DCF4525}" destId="{5970E780-729B-4331-9A18-032EC47438B2}" srcOrd="0" destOrd="1" presId="urn:diagrams.loki3.com/BracketList+Icon"/>
    <dgm:cxn modelId="{8C718173-E2B2-4BF8-8CD4-8A76D2786D18}" type="presParOf" srcId="{83DF7681-B26E-4566-BA1D-BF62DCE3FE7D}" destId="{099256A4-3FAF-4652-BEB7-C6ECAE76CDA0}" srcOrd="0" destOrd="0" presId="urn:diagrams.loki3.com/BracketList+Icon"/>
    <dgm:cxn modelId="{932C3240-9F46-44C6-8E1E-A96918C58C84}" type="presParOf" srcId="{099256A4-3FAF-4652-BEB7-C6ECAE76CDA0}" destId="{2E8CF7B8-6AFD-477D-9414-79CC535B7F9F}" srcOrd="0" destOrd="0" presId="urn:diagrams.loki3.com/BracketList+Icon"/>
    <dgm:cxn modelId="{965789CB-F247-4C6C-936E-919F85802D41}" type="presParOf" srcId="{099256A4-3FAF-4652-BEB7-C6ECAE76CDA0}" destId="{8D1EBCE7-A422-4775-B164-215D40907605}" srcOrd="1" destOrd="0" presId="urn:diagrams.loki3.com/BracketList+Icon"/>
    <dgm:cxn modelId="{A33665C1-1023-4247-B98A-ACD005611D69}" type="presParOf" srcId="{099256A4-3FAF-4652-BEB7-C6ECAE76CDA0}" destId="{904E30DC-9EC1-42C8-9BF6-BE06F5777106}" srcOrd="2" destOrd="0" presId="urn:diagrams.loki3.com/BracketList+Icon"/>
    <dgm:cxn modelId="{2F3B9C24-A8A4-4E0C-9ADB-E8A2419D3D45}" type="presParOf" srcId="{099256A4-3FAF-4652-BEB7-C6ECAE76CDA0}" destId="{5970E780-729B-4331-9A18-032EC47438B2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915D4B-9B9F-4EB6-96A0-31136E4AACE1}" type="doc">
      <dgm:prSet loTypeId="urn:diagrams.loki3.com/BracketList+Icon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7DC4949-5131-4C0D-885E-E3BA4DD5A387}">
      <dgm:prSet phldrT="[Text]"/>
      <dgm:spPr/>
      <dgm:t>
        <a:bodyPr/>
        <a:lstStyle/>
        <a:p>
          <a:r>
            <a:rPr lang="en-US" dirty="0" smtClean="0"/>
            <a:t>IT Infrastructure</a:t>
          </a:r>
          <a:endParaRPr lang="en-US" dirty="0"/>
        </a:p>
      </dgm:t>
    </dgm:pt>
    <dgm:pt modelId="{CA9E7860-4E70-4D1B-904D-13CFDCC279C5}" type="parTrans" cxnId="{E2DF37F0-5B6C-4B91-AE97-FDAB84549D14}">
      <dgm:prSet/>
      <dgm:spPr/>
      <dgm:t>
        <a:bodyPr/>
        <a:lstStyle/>
        <a:p>
          <a:endParaRPr lang="en-US"/>
        </a:p>
      </dgm:t>
    </dgm:pt>
    <dgm:pt modelId="{62C6D7F2-3065-4D87-9896-B1784CA759CB}" type="sibTrans" cxnId="{E2DF37F0-5B6C-4B91-AE97-FDAB84549D14}">
      <dgm:prSet/>
      <dgm:spPr/>
      <dgm:t>
        <a:bodyPr/>
        <a:lstStyle/>
        <a:p>
          <a:endParaRPr lang="en-US"/>
        </a:p>
      </dgm:t>
    </dgm:pt>
    <dgm:pt modelId="{B7C59077-56BD-4F87-9E62-A0C1B466042E}">
      <dgm:prSet phldrT="[Text]"/>
      <dgm:spPr/>
      <dgm:t>
        <a:bodyPr/>
        <a:lstStyle/>
        <a:p>
          <a:r>
            <a:rPr lang="en-US" smtClean="0"/>
            <a:t>Application Enhancement  </a:t>
          </a:r>
          <a:endParaRPr lang="en-US" dirty="0"/>
        </a:p>
      </dgm:t>
    </dgm:pt>
    <dgm:pt modelId="{1A1018FD-1032-4183-8D1E-AE9CA981CABC}" type="parTrans" cxnId="{66F99ADD-5EB9-4FC5-B06A-C1DC6650E16D}">
      <dgm:prSet/>
      <dgm:spPr/>
      <dgm:t>
        <a:bodyPr/>
        <a:lstStyle/>
        <a:p>
          <a:endParaRPr lang="en-US"/>
        </a:p>
      </dgm:t>
    </dgm:pt>
    <dgm:pt modelId="{D4F30587-F0A7-4BDD-95D9-0D45800DDA6D}" type="sibTrans" cxnId="{66F99ADD-5EB9-4FC5-B06A-C1DC6650E16D}">
      <dgm:prSet/>
      <dgm:spPr/>
      <dgm:t>
        <a:bodyPr/>
        <a:lstStyle/>
        <a:p>
          <a:endParaRPr lang="en-US"/>
        </a:p>
      </dgm:t>
    </dgm:pt>
    <dgm:pt modelId="{39008EFD-4293-425A-A1A2-A9CB4E4ED102}">
      <dgm:prSet phldrT="[Text]"/>
      <dgm:spPr/>
      <dgm:t>
        <a:bodyPr/>
        <a:lstStyle/>
        <a:p>
          <a:r>
            <a:rPr lang="en-US" dirty="0" smtClean="0"/>
            <a:t>Application Helpdesk</a:t>
          </a:r>
          <a:endParaRPr lang="en-US" dirty="0"/>
        </a:p>
      </dgm:t>
    </dgm:pt>
    <dgm:pt modelId="{07329E86-F518-4CA9-BCDB-AE8DF43277AA}" type="parTrans" cxnId="{7A14B432-8D3D-42C5-BB88-B82D54E07BD9}">
      <dgm:prSet/>
      <dgm:spPr/>
      <dgm:t>
        <a:bodyPr/>
        <a:lstStyle/>
        <a:p>
          <a:endParaRPr lang="en-US"/>
        </a:p>
      </dgm:t>
    </dgm:pt>
    <dgm:pt modelId="{DD96EBBF-3731-480F-AC50-F50D9E48853A}" type="sibTrans" cxnId="{7A14B432-8D3D-42C5-BB88-B82D54E07BD9}">
      <dgm:prSet/>
      <dgm:spPr/>
      <dgm:t>
        <a:bodyPr/>
        <a:lstStyle/>
        <a:p>
          <a:endParaRPr lang="en-US"/>
        </a:p>
      </dgm:t>
    </dgm:pt>
    <dgm:pt modelId="{9D36F952-37F7-4194-A939-E48E66DC094C}">
      <dgm:prSet phldrT="[Text]"/>
      <dgm:spPr/>
      <dgm:t>
        <a:bodyPr/>
        <a:lstStyle/>
        <a:p>
          <a:r>
            <a:rPr lang="en-US" dirty="0" smtClean="0"/>
            <a:t>Consumables</a:t>
          </a:r>
          <a:endParaRPr lang="en-US" dirty="0"/>
        </a:p>
      </dgm:t>
    </dgm:pt>
    <dgm:pt modelId="{4E130781-1D5D-469E-B34B-6D65D9C41272}" type="parTrans" cxnId="{2BDC92CB-9B6D-4606-A62A-E85C48728B0D}">
      <dgm:prSet/>
      <dgm:spPr/>
      <dgm:t>
        <a:bodyPr/>
        <a:lstStyle/>
        <a:p>
          <a:endParaRPr lang="en-US"/>
        </a:p>
      </dgm:t>
    </dgm:pt>
    <dgm:pt modelId="{72ECEF41-D9DF-43FE-B1EB-63A5ED5243A1}" type="sibTrans" cxnId="{2BDC92CB-9B6D-4606-A62A-E85C48728B0D}">
      <dgm:prSet/>
      <dgm:spPr/>
      <dgm:t>
        <a:bodyPr/>
        <a:lstStyle/>
        <a:p>
          <a:endParaRPr lang="en-US"/>
        </a:p>
      </dgm:t>
    </dgm:pt>
    <dgm:pt modelId="{202883E9-882A-4367-8219-B7B4C9505F8F}">
      <dgm:prSet phldrT="[Text]"/>
      <dgm:spPr/>
      <dgm:t>
        <a:bodyPr/>
        <a:lstStyle/>
        <a:p>
          <a:r>
            <a:rPr lang="en-US" dirty="0" smtClean="0"/>
            <a:t>Connectivity</a:t>
          </a:r>
          <a:endParaRPr lang="en-US" dirty="0"/>
        </a:p>
      </dgm:t>
    </dgm:pt>
    <dgm:pt modelId="{86C50DA8-D179-4B18-A560-1CA9053B8293}" type="parTrans" cxnId="{B799ED8E-D70E-4FF8-88C5-C1F9B2726E87}">
      <dgm:prSet/>
      <dgm:spPr/>
      <dgm:t>
        <a:bodyPr/>
        <a:lstStyle/>
        <a:p>
          <a:endParaRPr lang="en-US"/>
        </a:p>
      </dgm:t>
    </dgm:pt>
    <dgm:pt modelId="{6931F4FD-1F59-46BF-B42F-765DF6E62398}" type="sibTrans" cxnId="{B799ED8E-D70E-4FF8-88C5-C1F9B2726E87}">
      <dgm:prSet/>
      <dgm:spPr/>
      <dgm:t>
        <a:bodyPr/>
        <a:lstStyle/>
        <a:p>
          <a:endParaRPr lang="en-US"/>
        </a:p>
      </dgm:t>
    </dgm:pt>
    <dgm:pt modelId="{C2EF8D17-B942-4A3E-AA9E-31101CF14395}">
      <dgm:prSet phldrT="[Text]"/>
      <dgm:spPr/>
      <dgm:t>
        <a:bodyPr/>
        <a:lstStyle/>
        <a:p>
          <a:r>
            <a:rPr lang="en-US" dirty="0" smtClean="0"/>
            <a:t>Application Maintenance </a:t>
          </a:r>
          <a:endParaRPr lang="en-US" dirty="0"/>
        </a:p>
      </dgm:t>
    </dgm:pt>
    <dgm:pt modelId="{5E10FC21-64A6-483B-A305-454FA3CB2839}" type="parTrans" cxnId="{9E384661-44EF-47D6-A639-DB7D88AA850D}">
      <dgm:prSet/>
      <dgm:spPr/>
      <dgm:t>
        <a:bodyPr/>
        <a:lstStyle/>
        <a:p>
          <a:endParaRPr lang="en-US"/>
        </a:p>
      </dgm:t>
    </dgm:pt>
    <dgm:pt modelId="{56FA957E-5770-4086-B82A-CB3D769F5940}" type="sibTrans" cxnId="{9E384661-44EF-47D6-A639-DB7D88AA850D}">
      <dgm:prSet/>
      <dgm:spPr/>
      <dgm:t>
        <a:bodyPr/>
        <a:lstStyle/>
        <a:p>
          <a:endParaRPr lang="en-US"/>
        </a:p>
      </dgm:t>
    </dgm:pt>
    <dgm:pt modelId="{9AC2042B-2286-4674-A032-C000CB2C41DF}">
      <dgm:prSet phldrT="[Text]"/>
      <dgm:spPr/>
      <dgm:t>
        <a:bodyPr/>
        <a:lstStyle/>
        <a:p>
          <a:r>
            <a:rPr lang="en-US" dirty="0" smtClean="0"/>
            <a:t>AMC for system software</a:t>
          </a:r>
          <a:endParaRPr lang="en-US" dirty="0"/>
        </a:p>
      </dgm:t>
    </dgm:pt>
    <dgm:pt modelId="{F73891C8-7504-4A58-A9D8-C1DD00EFD9A2}" type="parTrans" cxnId="{232E9EC9-EA90-41F7-8111-5A60FE8ECB4D}">
      <dgm:prSet/>
      <dgm:spPr/>
      <dgm:t>
        <a:bodyPr/>
        <a:lstStyle/>
        <a:p>
          <a:endParaRPr lang="en-US"/>
        </a:p>
      </dgm:t>
    </dgm:pt>
    <dgm:pt modelId="{9C525140-7A34-4C39-A5FD-EF5B1FE7CF08}" type="sibTrans" cxnId="{232E9EC9-EA90-41F7-8111-5A60FE8ECB4D}">
      <dgm:prSet/>
      <dgm:spPr/>
      <dgm:t>
        <a:bodyPr/>
        <a:lstStyle/>
        <a:p>
          <a:endParaRPr lang="en-US"/>
        </a:p>
      </dgm:t>
    </dgm:pt>
    <dgm:pt modelId="{83DF7681-B26E-4566-BA1D-BF62DCE3FE7D}" type="pres">
      <dgm:prSet presAssocID="{18915D4B-9B9F-4EB6-96A0-31136E4AACE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C9044B8-2151-4A8D-B3F8-758A65BEF2AF}" type="pres">
      <dgm:prSet presAssocID="{27DC4949-5131-4C0D-885E-E3BA4DD5A387}" presName="linNode" presStyleCnt="0"/>
      <dgm:spPr/>
    </dgm:pt>
    <dgm:pt modelId="{29FD6D1C-9F00-4832-AC85-10236F3BF4A8}" type="pres">
      <dgm:prSet presAssocID="{27DC4949-5131-4C0D-885E-E3BA4DD5A387}" presName="parTx" presStyleLbl="revTx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C70C8E-53B2-42BF-AC61-56B484990C6B}" type="pres">
      <dgm:prSet presAssocID="{27DC4949-5131-4C0D-885E-E3BA4DD5A387}" presName="bracket" presStyleLbl="parChTrans1D1" presStyleIdx="0" presStyleCnt="1"/>
      <dgm:spPr/>
    </dgm:pt>
    <dgm:pt modelId="{F383C433-609C-4F0C-886D-48ED7211CD52}" type="pres">
      <dgm:prSet presAssocID="{27DC4949-5131-4C0D-885E-E3BA4DD5A387}" presName="spH" presStyleCnt="0"/>
      <dgm:spPr/>
    </dgm:pt>
    <dgm:pt modelId="{4EA6F034-D557-4BAE-85E9-0137C45E84BE}" type="pres">
      <dgm:prSet presAssocID="{27DC4949-5131-4C0D-885E-E3BA4DD5A387}" presName="des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31014F3-F389-4CB4-B447-708C9890221E}" type="presOf" srcId="{9D36F952-37F7-4194-A939-E48E66DC094C}" destId="{4EA6F034-D557-4BAE-85E9-0137C45E84BE}" srcOrd="0" destOrd="5" presId="urn:diagrams.loki3.com/BracketList+Icon"/>
    <dgm:cxn modelId="{565B08D5-8407-44F3-B6B9-7F676518B27A}" type="presOf" srcId="{27DC4949-5131-4C0D-885E-E3BA4DD5A387}" destId="{29FD6D1C-9F00-4832-AC85-10236F3BF4A8}" srcOrd="0" destOrd="0" presId="urn:diagrams.loki3.com/BracketList+Icon"/>
    <dgm:cxn modelId="{55F5F0E2-2E44-40D2-A7EF-44BF2F35762B}" type="presOf" srcId="{9AC2042B-2286-4674-A032-C000CB2C41DF}" destId="{4EA6F034-D557-4BAE-85E9-0137C45E84BE}" srcOrd="0" destOrd="0" presId="urn:diagrams.loki3.com/BracketList+Icon"/>
    <dgm:cxn modelId="{232E9EC9-EA90-41F7-8111-5A60FE8ECB4D}" srcId="{27DC4949-5131-4C0D-885E-E3BA4DD5A387}" destId="{9AC2042B-2286-4674-A032-C000CB2C41DF}" srcOrd="0" destOrd="0" parTransId="{F73891C8-7504-4A58-A9D8-C1DD00EFD9A2}" sibTransId="{9C525140-7A34-4C39-A5FD-EF5B1FE7CF08}"/>
    <dgm:cxn modelId="{66F99ADD-5EB9-4FC5-B06A-C1DC6650E16D}" srcId="{27DC4949-5131-4C0D-885E-E3BA4DD5A387}" destId="{B7C59077-56BD-4F87-9E62-A0C1B466042E}" srcOrd="1" destOrd="0" parTransId="{1A1018FD-1032-4183-8D1E-AE9CA981CABC}" sibTransId="{D4F30587-F0A7-4BDD-95D9-0D45800DDA6D}"/>
    <dgm:cxn modelId="{4938964A-6348-4A25-A420-B91C6961B0DD}" type="presOf" srcId="{B7C59077-56BD-4F87-9E62-A0C1B466042E}" destId="{4EA6F034-D557-4BAE-85E9-0137C45E84BE}" srcOrd="0" destOrd="1" presId="urn:diagrams.loki3.com/BracketList+Icon"/>
    <dgm:cxn modelId="{2BDC92CB-9B6D-4606-A62A-E85C48728B0D}" srcId="{27DC4949-5131-4C0D-885E-E3BA4DD5A387}" destId="{9D36F952-37F7-4194-A939-E48E66DC094C}" srcOrd="5" destOrd="0" parTransId="{4E130781-1D5D-469E-B34B-6D65D9C41272}" sibTransId="{72ECEF41-D9DF-43FE-B1EB-63A5ED5243A1}"/>
    <dgm:cxn modelId="{B799ED8E-D70E-4FF8-88C5-C1F9B2726E87}" srcId="{27DC4949-5131-4C0D-885E-E3BA4DD5A387}" destId="{202883E9-882A-4367-8219-B7B4C9505F8F}" srcOrd="4" destOrd="0" parTransId="{86C50DA8-D179-4B18-A560-1CA9053B8293}" sibTransId="{6931F4FD-1F59-46BF-B42F-765DF6E62398}"/>
    <dgm:cxn modelId="{E7109531-9457-4FF1-AA10-D938316AED0E}" type="presOf" srcId="{C2EF8D17-B942-4A3E-AA9E-31101CF14395}" destId="{4EA6F034-D557-4BAE-85E9-0137C45E84BE}" srcOrd="0" destOrd="2" presId="urn:diagrams.loki3.com/BracketList+Icon"/>
    <dgm:cxn modelId="{E2DF37F0-5B6C-4B91-AE97-FDAB84549D14}" srcId="{18915D4B-9B9F-4EB6-96A0-31136E4AACE1}" destId="{27DC4949-5131-4C0D-885E-E3BA4DD5A387}" srcOrd="0" destOrd="0" parTransId="{CA9E7860-4E70-4D1B-904D-13CFDCC279C5}" sibTransId="{62C6D7F2-3065-4D87-9896-B1784CA759CB}"/>
    <dgm:cxn modelId="{9650D483-DA77-4B2B-B5C2-693139214411}" type="presOf" srcId="{39008EFD-4293-425A-A1A2-A9CB4E4ED102}" destId="{4EA6F034-D557-4BAE-85E9-0137C45E84BE}" srcOrd="0" destOrd="3" presId="urn:diagrams.loki3.com/BracketList+Icon"/>
    <dgm:cxn modelId="{9E384661-44EF-47D6-A639-DB7D88AA850D}" srcId="{27DC4949-5131-4C0D-885E-E3BA4DD5A387}" destId="{C2EF8D17-B942-4A3E-AA9E-31101CF14395}" srcOrd="2" destOrd="0" parTransId="{5E10FC21-64A6-483B-A305-454FA3CB2839}" sibTransId="{56FA957E-5770-4086-B82A-CB3D769F5940}"/>
    <dgm:cxn modelId="{5D40935A-1A6A-42AD-9ACA-0C6183A73F6F}" type="presOf" srcId="{202883E9-882A-4367-8219-B7B4C9505F8F}" destId="{4EA6F034-D557-4BAE-85E9-0137C45E84BE}" srcOrd="0" destOrd="4" presId="urn:diagrams.loki3.com/BracketList+Icon"/>
    <dgm:cxn modelId="{7A14B432-8D3D-42C5-BB88-B82D54E07BD9}" srcId="{27DC4949-5131-4C0D-885E-E3BA4DD5A387}" destId="{39008EFD-4293-425A-A1A2-A9CB4E4ED102}" srcOrd="3" destOrd="0" parTransId="{07329E86-F518-4CA9-BCDB-AE8DF43277AA}" sibTransId="{DD96EBBF-3731-480F-AC50-F50D9E48853A}"/>
    <dgm:cxn modelId="{7C33FAD4-8659-426E-9402-3E22F78EC088}" type="presOf" srcId="{18915D4B-9B9F-4EB6-96A0-31136E4AACE1}" destId="{83DF7681-B26E-4566-BA1D-BF62DCE3FE7D}" srcOrd="0" destOrd="0" presId="urn:diagrams.loki3.com/BracketList+Icon"/>
    <dgm:cxn modelId="{9B09FD86-E77D-496A-ABCA-556FEF8E9453}" type="presParOf" srcId="{83DF7681-B26E-4566-BA1D-BF62DCE3FE7D}" destId="{4C9044B8-2151-4A8D-B3F8-758A65BEF2AF}" srcOrd="0" destOrd="0" presId="urn:diagrams.loki3.com/BracketList+Icon"/>
    <dgm:cxn modelId="{D4646475-65FB-41F8-9412-792BBFED6BD9}" type="presParOf" srcId="{4C9044B8-2151-4A8D-B3F8-758A65BEF2AF}" destId="{29FD6D1C-9F00-4832-AC85-10236F3BF4A8}" srcOrd="0" destOrd="0" presId="urn:diagrams.loki3.com/BracketList+Icon"/>
    <dgm:cxn modelId="{51BAE56C-1EF7-4F0C-AFFB-9F196C76F7F7}" type="presParOf" srcId="{4C9044B8-2151-4A8D-B3F8-758A65BEF2AF}" destId="{DEC70C8E-53B2-42BF-AC61-56B484990C6B}" srcOrd="1" destOrd="0" presId="urn:diagrams.loki3.com/BracketList+Icon"/>
    <dgm:cxn modelId="{1D98BDC9-7283-4B8D-A344-2043B63D1B72}" type="presParOf" srcId="{4C9044B8-2151-4A8D-B3F8-758A65BEF2AF}" destId="{F383C433-609C-4F0C-886D-48ED7211CD52}" srcOrd="2" destOrd="0" presId="urn:diagrams.loki3.com/BracketList+Icon"/>
    <dgm:cxn modelId="{1053979C-7D3A-43F0-B65E-FBD487A0E23D}" type="presParOf" srcId="{4C9044B8-2151-4A8D-B3F8-758A65BEF2AF}" destId="{4EA6F034-D557-4BAE-85E9-0137C45E84BE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915D4B-9B9F-4EB6-96A0-31136E4AACE1}" type="doc">
      <dgm:prSet loTypeId="urn:diagrams.loki3.com/BracketList+Icon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4486F8-56B5-4F26-9CE9-7F98F72A64B2}">
      <dgm:prSet phldrT="[Text]"/>
      <dgm:spPr/>
      <dgm:t>
        <a:bodyPr/>
        <a:lstStyle/>
        <a:p>
          <a:r>
            <a:rPr lang="en-US" dirty="0" smtClean="0"/>
            <a:t>Non-IT Infrastructure</a:t>
          </a:r>
          <a:endParaRPr lang="en-US" dirty="0"/>
        </a:p>
      </dgm:t>
    </dgm:pt>
    <dgm:pt modelId="{6C1E7844-ABE2-414F-A7A8-C3817835EA9B}" type="parTrans" cxnId="{CF1D67A9-0A35-4D2F-972F-B6D2FD39B58C}">
      <dgm:prSet/>
      <dgm:spPr/>
      <dgm:t>
        <a:bodyPr/>
        <a:lstStyle/>
        <a:p>
          <a:endParaRPr lang="en-US"/>
        </a:p>
      </dgm:t>
    </dgm:pt>
    <dgm:pt modelId="{4DB52064-DB6A-4532-99F5-3DEBFCB7BE83}" type="sibTrans" cxnId="{CF1D67A9-0A35-4D2F-972F-B6D2FD39B58C}">
      <dgm:prSet/>
      <dgm:spPr/>
      <dgm:t>
        <a:bodyPr/>
        <a:lstStyle/>
        <a:p>
          <a:endParaRPr lang="en-US"/>
        </a:p>
      </dgm:t>
    </dgm:pt>
    <dgm:pt modelId="{FD08E95F-582F-4407-B924-2599CBEB786D}">
      <dgm:prSet phldrT="[Text]"/>
      <dgm:spPr/>
      <dgm:t>
        <a:bodyPr/>
        <a:lstStyle/>
        <a:p>
          <a:r>
            <a:rPr lang="en-US" dirty="0" err="1" smtClean="0"/>
            <a:t>Programme</a:t>
          </a:r>
          <a:r>
            <a:rPr lang="en-US" dirty="0" smtClean="0"/>
            <a:t> Management Unit (PMU)</a:t>
          </a:r>
          <a:endParaRPr lang="en-US" dirty="0"/>
        </a:p>
      </dgm:t>
    </dgm:pt>
    <dgm:pt modelId="{10B0BF6B-23FE-4407-A34F-34C570453969}" type="parTrans" cxnId="{F564934D-0D87-46F9-94FF-8E76A041C1ED}">
      <dgm:prSet/>
      <dgm:spPr/>
      <dgm:t>
        <a:bodyPr/>
        <a:lstStyle/>
        <a:p>
          <a:endParaRPr lang="en-US"/>
        </a:p>
      </dgm:t>
    </dgm:pt>
    <dgm:pt modelId="{5310015A-E2C3-4B83-8DA2-80E224BF1290}" type="sibTrans" cxnId="{F564934D-0D87-46F9-94FF-8E76A041C1ED}">
      <dgm:prSet/>
      <dgm:spPr/>
      <dgm:t>
        <a:bodyPr/>
        <a:lstStyle/>
        <a:p>
          <a:endParaRPr lang="en-US"/>
        </a:p>
      </dgm:t>
    </dgm:pt>
    <dgm:pt modelId="{F52EE534-88AF-42F9-BE1D-BD4BB7293000}">
      <dgm:prSet phldrT="[Text]"/>
      <dgm:spPr/>
      <dgm:t>
        <a:bodyPr/>
        <a:lstStyle/>
        <a:p>
          <a:endParaRPr lang="en-US" dirty="0"/>
        </a:p>
      </dgm:t>
    </dgm:pt>
    <dgm:pt modelId="{49A5C131-EA20-4D17-97BC-DBC8366E731C}" type="parTrans" cxnId="{9891CB38-9836-4392-AFD6-4F659B5A33AC}">
      <dgm:prSet/>
      <dgm:spPr/>
      <dgm:t>
        <a:bodyPr/>
        <a:lstStyle/>
        <a:p>
          <a:endParaRPr lang="en-US"/>
        </a:p>
      </dgm:t>
    </dgm:pt>
    <dgm:pt modelId="{E67F39DA-FA2F-45B8-8779-1091114A808D}" type="sibTrans" cxnId="{9891CB38-9836-4392-AFD6-4F659B5A33AC}">
      <dgm:prSet/>
      <dgm:spPr/>
      <dgm:t>
        <a:bodyPr/>
        <a:lstStyle/>
        <a:p>
          <a:endParaRPr lang="en-US"/>
        </a:p>
      </dgm:t>
    </dgm:pt>
    <dgm:pt modelId="{3217B4E6-675A-4CEF-AAD3-9F6C90CBF9B5}">
      <dgm:prSet phldrT="[Text]"/>
      <dgm:spPr/>
      <dgm:t>
        <a:bodyPr/>
        <a:lstStyle/>
        <a:p>
          <a:r>
            <a:rPr lang="en-US" dirty="0" smtClean="0"/>
            <a:t>Training &amp; Capacity Building</a:t>
          </a:r>
          <a:endParaRPr lang="en-US" dirty="0"/>
        </a:p>
      </dgm:t>
    </dgm:pt>
    <dgm:pt modelId="{81CA22C4-E55C-4E7F-82DE-A7E124AE99C4}" type="parTrans" cxnId="{298C2A33-7E9B-4BBD-B6D3-181EFBDE0BD4}">
      <dgm:prSet/>
      <dgm:spPr/>
      <dgm:t>
        <a:bodyPr/>
        <a:lstStyle/>
        <a:p>
          <a:endParaRPr lang="en-US"/>
        </a:p>
      </dgm:t>
    </dgm:pt>
    <dgm:pt modelId="{6D4F60C6-A71D-4750-9550-72BD8FF7D702}" type="sibTrans" cxnId="{298C2A33-7E9B-4BBD-B6D3-181EFBDE0BD4}">
      <dgm:prSet/>
      <dgm:spPr/>
      <dgm:t>
        <a:bodyPr/>
        <a:lstStyle/>
        <a:p>
          <a:endParaRPr lang="en-US"/>
        </a:p>
      </dgm:t>
    </dgm:pt>
    <dgm:pt modelId="{8D755366-34D2-4F25-AA0E-F45ABDD731C8}">
      <dgm:prSet phldrT="[Text]"/>
      <dgm:spPr/>
      <dgm:t>
        <a:bodyPr/>
        <a:lstStyle/>
        <a:p>
          <a:r>
            <a:rPr lang="en-US" dirty="0" smtClean="0"/>
            <a:t>Monitoring &amp; Evaluation</a:t>
          </a:r>
          <a:endParaRPr lang="en-US" dirty="0"/>
        </a:p>
      </dgm:t>
    </dgm:pt>
    <dgm:pt modelId="{06CDC22D-581B-4590-964B-1D69B8A2A305}" type="parTrans" cxnId="{2D15A38A-0377-4CBA-AEF2-1658C8BB36D3}">
      <dgm:prSet/>
      <dgm:spPr/>
      <dgm:t>
        <a:bodyPr/>
        <a:lstStyle/>
        <a:p>
          <a:endParaRPr lang="en-US"/>
        </a:p>
      </dgm:t>
    </dgm:pt>
    <dgm:pt modelId="{BECDEC16-F3E5-4B63-A19A-0BEC51B5E0B3}" type="sibTrans" cxnId="{2D15A38A-0377-4CBA-AEF2-1658C8BB36D3}">
      <dgm:prSet/>
      <dgm:spPr/>
      <dgm:t>
        <a:bodyPr/>
        <a:lstStyle/>
        <a:p>
          <a:endParaRPr lang="en-US"/>
        </a:p>
      </dgm:t>
    </dgm:pt>
    <dgm:pt modelId="{A05D3C2D-3A20-4695-A76F-8FC880086EE1}">
      <dgm:prSet phldrT="[Text]"/>
      <dgm:spPr/>
      <dgm:t>
        <a:bodyPr/>
        <a:lstStyle/>
        <a:p>
          <a:r>
            <a:rPr lang="en-US" dirty="0" smtClean="0"/>
            <a:t>Change Management </a:t>
          </a:r>
          <a:endParaRPr lang="en-US" dirty="0"/>
        </a:p>
      </dgm:t>
    </dgm:pt>
    <dgm:pt modelId="{A3C96371-3A40-458E-8EF3-F5787A43D27B}" type="parTrans" cxnId="{F26F67EE-07CF-4DE0-84DC-9DA1F77A7A60}">
      <dgm:prSet/>
      <dgm:spPr/>
      <dgm:t>
        <a:bodyPr/>
        <a:lstStyle/>
        <a:p>
          <a:endParaRPr lang="en-US"/>
        </a:p>
      </dgm:t>
    </dgm:pt>
    <dgm:pt modelId="{0EDBDB2F-2753-404F-98D6-42C65242E6F7}" type="sibTrans" cxnId="{F26F67EE-07CF-4DE0-84DC-9DA1F77A7A60}">
      <dgm:prSet/>
      <dgm:spPr/>
      <dgm:t>
        <a:bodyPr/>
        <a:lstStyle/>
        <a:p>
          <a:endParaRPr lang="en-US"/>
        </a:p>
      </dgm:t>
    </dgm:pt>
    <dgm:pt modelId="{2285243D-1F7C-4821-B292-EA118DCF4525}">
      <dgm:prSet phldrT="[Text]"/>
      <dgm:spPr/>
      <dgm:t>
        <a:bodyPr/>
        <a:lstStyle/>
        <a:p>
          <a:endParaRPr lang="en-US" dirty="0"/>
        </a:p>
      </dgm:t>
    </dgm:pt>
    <dgm:pt modelId="{5A564B1D-A802-4C9E-86E5-481A4CA1B73F}" type="parTrans" cxnId="{B39EC1B6-C37D-44B8-B25B-AD08F13A7710}">
      <dgm:prSet/>
      <dgm:spPr/>
      <dgm:t>
        <a:bodyPr/>
        <a:lstStyle/>
        <a:p>
          <a:endParaRPr lang="en-US"/>
        </a:p>
      </dgm:t>
    </dgm:pt>
    <dgm:pt modelId="{690DF0AD-E0E5-4C07-AAD2-869831FF7FC8}" type="sibTrans" cxnId="{B39EC1B6-C37D-44B8-B25B-AD08F13A7710}">
      <dgm:prSet/>
      <dgm:spPr/>
      <dgm:t>
        <a:bodyPr/>
        <a:lstStyle/>
        <a:p>
          <a:endParaRPr lang="en-US"/>
        </a:p>
      </dgm:t>
    </dgm:pt>
    <dgm:pt modelId="{83DF7681-B26E-4566-BA1D-BF62DCE3FE7D}" type="pres">
      <dgm:prSet presAssocID="{18915D4B-9B9F-4EB6-96A0-31136E4AACE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99256A4-3FAF-4652-BEB7-C6ECAE76CDA0}" type="pres">
      <dgm:prSet presAssocID="{2E4486F8-56B5-4F26-9CE9-7F98F72A64B2}" presName="linNode" presStyleCnt="0"/>
      <dgm:spPr/>
    </dgm:pt>
    <dgm:pt modelId="{2E8CF7B8-6AFD-477D-9414-79CC535B7F9F}" type="pres">
      <dgm:prSet presAssocID="{2E4486F8-56B5-4F26-9CE9-7F98F72A64B2}" presName="parTx" presStyleLbl="revTx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1EBCE7-A422-4775-B164-215D40907605}" type="pres">
      <dgm:prSet presAssocID="{2E4486F8-56B5-4F26-9CE9-7F98F72A64B2}" presName="bracket" presStyleLbl="parChTrans1D1" presStyleIdx="0" presStyleCnt="1"/>
      <dgm:spPr/>
    </dgm:pt>
    <dgm:pt modelId="{904E30DC-9EC1-42C8-9BF6-BE06F5777106}" type="pres">
      <dgm:prSet presAssocID="{2E4486F8-56B5-4F26-9CE9-7F98F72A64B2}" presName="spH" presStyleCnt="0"/>
      <dgm:spPr/>
    </dgm:pt>
    <dgm:pt modelId="{5970E780-729B-4331-9A18-032EC47438B2}" type="pres">
      <dgm:prSet presAssocID="{2E4486F8-56B5-4F26-9CE9-7F98F72A64B2}" presName="des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26F67EE-07CF-4DE0-84DC-9DA1F77A7A60}" srcId="{2E4486F8-56B5-4F26-9CE9-7F98F72A64B2}" destId="{A05D3C2D-3A20-4695-A76F-8FC880086EE1}" srcOrd="2" destOrd="0" parTransId="{A3C96371-3A40-458E-8EF3-F5787A43D27B}" sibTransId="{0EDBDB2F-2753-404F-98D6-42C65242E6F7}"/>
    <dgm:cxn modelId="{9891CB38-9836-4392-AFD6-4F659B5A33AC}" srcId="{2E4486F8-56B5-4F26-9CE9-7F98F72A64B2}" destId="{F52EE534-88AF-42F9-BE1D-BD4BB7293000}" srcOrd="5" destOrd="0" parTransId="{49A5C131-EA20-4D17-97BC-DBC8366E731C}" sibTransId="{E67F39DA-FA2F-45B8-8779-1091114A808D}"/>
    <dgm:cxn modelId="{3F418D3C-4C86-4BAE-9348-CBE95A5B1C0D}" type="presOf" srcId="{8D755366-34D2-4F25-AA0E-F45ABDD731C8}" destId="{5970E780-729B-4331-9A18-032EC47438B2}" srcOrd="0" destOrd="4" presId="urn:diagrams.loki3.com/BracketList+Icon"/>
    <dgm:cxn modelId="{2D15A38A-0377-4CBA-AEF2-1658C8BB36D3}" srcId="{2E4486F8-56B5-4F26-9CE9-7F98F72A64B2}" destId="{8D755366-34D2-4F25-AA0E-F45ABDD731C8}" srcOrd="4" destOrd="0" parTransId="{06CDC22D-581B-4590-964B-1D69B8A2A305}" sibTransId="{BECDEC16-F3E5-4B63-A19A-0BEC51B5E0B3}"/>
    <dgm:cxn modelId="{08152F00-520A-42D3-9034-F6D3DED6CECF}" type="presOf" srcId="{2285243D-1F7C-4821-B292-EA118DCF4525}" destId="{5970E780-729B-4331-9A18-032EC47438B2}" srcOrd="0" destOrd="0" presId="urn:diagrams.loki3.com/BracketList+Icon"/>
    <dgm:cxn modelId="{6DC9101C-E85D-47F8-8289-829C1BA7A473}" type="presOf" srcId="{F52EE534-88AF-42F9-BE1D-BD4BB7293000}" destId="{5970E780-729B-4331-9A18-032EC47438B2}" srcOrd="0" destOrd="5" presId="urn:diagrams.loki3.com/BracketList+Icon"/>
    <dgm:cxn modelId="{CF1D67A9-0A35-4D2F-972F-B6D2FD39B58C}" srcId="{18915D4B-9B9F-4EB6-96A0-31136E4AACE1}" destId="{2E4486F8-56B5-4F26-9CE9-7F98F72A64B2}" srcOrd="0" destOrd="0" parTransId="{6C1E7844-ABE2-414F-A7A8-C3817835EA9B}" sibTransId="{4DB52064-DB6A-4532-99F5-3DEBFCB7BE83}"/>
    <dgm:cxn modelId="{6EAF9A4C-5ACE-44BE-9987-ADE30FCE8072}" type="presOf" srcId="{3217B4E6-675A-4CEF-AAD3-9F6C90CBF9B5}" destId="{5970E780-729B-4331-9A18-032EC47438B2}" srcOrd="0" destOrd="3" presId="urn:diagrams.loki3.com/BracketList+Icon"/>
    <dgm:cxn modelId="{AA2F95CD-3C07-4C82-93BE-53A34C750893}" type="presOf" srcId="{2E4486F8-56B5-4F26-9CE9-7F98F72A64B2}" destId="{2E8CF7B8-6AFD-477D-9414-79CC535B7F9F}" srcOrd="0" destOrd="0" presId="urn:diagrams.loki3.com/BracketList+Icon"/>
    <dgm:cxn modelId="{298C2A33-7E9B-4BBD-B6D3-181EFBDE0BD4}" srcId="{2E4486F8-56B5-4F26-9CE9-7F98F72A64B2}" destId="{3217B4E6-675A-4CEF-AAD3-9F6C90CBF9B5}" srcOrd="3" destOrd="0" parTransId="{81CA22C4-E55C-4E7F-82DE-A7E124AE99C4}" sibTransId="{6D4F60C6-A71D-4750-9550-72BD8FF7D702}"/>
    <dgm:cxn modelId="{B39EC1B6-C37D-44B8-B25B-AD08F13A7710}" srcId="{2E4486F8-56B5-4F26-9CE9-7F98F72A64B2}" destId="{2285243D-1F7C-4821-B292-EA118DCF4525}" srcOrd="0" destOrd="0" parTransId="{5A564B1D-A802-4C9E-86E5-481A4CA1B73F}" sibTransId="{690DF0AD-E0E5-4C07-AAD2-869831FF7FC8}"/>
    <dgm:cxn modelId="{F564934D-0D87-46F9-94FF-8E76A041C1ED}" srcId="{2E4486F8-56B5-4F26-9CE9-7F98F72A64B2}" destId="{FD08E95F-582F-4407-B924-2599CBEB786D}" srcOrd="1" destOrd="0" parTransId="{10B0BF6B-23FE-4407-A34F-34C570453969}" sibTransId="{5310015A-E2C3-4B83-8DA2-80E224BF1290}"/>
    <dgm:cxn modelId="{3B03A406-7F79-4EB8-886E-78181750AA9F}" type="presOf" srcId="{18915D4B-9B9F-4EB6-96A0-31136E4AACE1}" destId="{83DF7681-B26E-4566-BA1D-BF62DCE3FE7D}" srcOrd="0" destOrd="0" presId="urn:diagrams.loki3.com/BracketList+Icon"/>
    <dgm:cxn modelId="{C042D0DE-ECB5-4F3D-858C-8242B9829E70}" type="presOf" srcId="{FD08E95F-582F-4407-B924-2599CBEB786D}" destId="{5970E780-729B-4331-9A18-032EC47438B2}" srcOrd="0" destOrd="1" presId="urn:diagrams.loki3.com/BracketList+Icon"/>
    <dgm:cxn modelId="{FEB2707C-660C-4693-B741-A00B9D65CDE5}" type="presOf" srcId="{A05D3C2D-3A20-4695-A76F-8FC880086EE1}" destId="{5970E780-729B-4331-9A18-032EC47438B2}" srcOrd="0" destOrd="2" presId="urn:diagrams.loki3.com/BracketList+Icon"/>
    <dgm:cxn modelId="{2A78BB31-B4E7-4FCD-834C-0DAB68346E3D}" type="presParOf" srcId="{83DF7681-B26E-4566-BA1D-BF62DCE3FE7D}" destId="{099256A4-3FAF-4652-BEB7-C6ECAE76CDA0}" srcOrd="0" destOrd="0" presId="urn:diagrams.loki3.com/BracketList+Icon"/>
    <dgm:cxn modelId="{98D463DA-855F-4410-A298-B4586B7BB279}" type="presParOf" srcId="{099256A4-3FAF-4652-BEB7-C6ECAE76CDA0}" destId="{2E8CF7B8-6AFD-477D-9414-79CC535B7F9F}" srcOrd="0" destOrd="0" presId="urn:diagrams.loki3.com/BracketList+Icon"/>
    <dgm:cxn modelId="{E3394398-E56D-48D8-B501-281FC6B37F69}" type="presParOf" srcId="{099256A4-3FAF-4652-BEB7-C6ECAE76CDA0}" destId="{8D1EBCE7-A422-4775-B164-215D40907605}" srcOrd="1" destOrd="0" presId="urn:diagrams.loki3.com/BracketList+Icon"/>
    <dgm:cxn modelId="{0621DD19-BF3A-4D4E-8894-EDD7100C460A}" type="presParOf" srcId="{099256A4-3FAF-4652-BEB7-C6ECAE76CDA0}" destId="{904E30DC-9EC1-42C8-9BF6-BE06F5777106}" srcOrd="2" destOrd="0" presId="urn:diagrams.loki3.com/BracketList+Icon"/>
    <dgm:cxn modelId="{0B545311-C7F5-47A1-9EDD-92D2D878AC6B}" type="presParOf" srcId="{099256A4-3FAF-4652-BEB7-C6ECAE76CDA0}" destId="{5970E780-729B-4331-9A18-032EC47438B2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FD6D1C-9F00-4832-AC85-10236F3BF4A8}">
      <dsp:nvSpPr>
        <dsp:cNvPr id="0" name=""/>
        <dsp:cNvSpPr/>
      </dsp:nvSpPr>
      <dsp:spPr>
        <a:xfrm>
          <a:off x="5915" y="2457278"/>
          <a:ext cx="3025992" cy="9782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78740" rIns="220472" bIns="78740" numCol="1" spcCol="1270" anchor="ctr" anchorCtr="0">
          <a:noAutofit/>
        </a:bodyPr>
        <a:lstStyle/>
        <a:p>
          <a:pPr lvl="0" algn="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IT Infrastructure</a:t>
          </a:r>
          <a:endParaRPr lang="en-US" sz="3100" kern="1200" dirty="0"/>
        </a:p>
      </dsp:txBody>
      <dsp:txXfrm>
        <a:off x="5915" y="2457278"/>
        <a:ext cx="3025992" cy="978243"/>
      </dsp:txXfrm>
    </dsp:sp>
    <dsp:sp modelId="{DEC70C8E-53B2-42BF-AC61-56B484990C6B}">
      <dsp:nvSpPr>
        <dsp:cNvPr id="0" name=""/>
        <dsp:cNvSpPr/>
      </dsp:nvSpPr>
      <dsp:spPr>
        <a:xfrm>
          <a:off x="3031907" y="11668"/>
          <a:ext cx="605198" cy="5869462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A6F034-D557-4BAE-85E9-0137C45E84BE}">
      <dsp:nvSpPr>
        <dsp:cNvPr id="0" name=""/>
        <dsp:cNvSpPr/>
      </dsp:nvSpPr>
      <dsp:spPr>
        <a:xfrm>
          <a:off x="3879185" y="11668"/>
          <a:ext cx="8230698" cy="586946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Hardware</a:t>
          </a:r>
          <a:endParaRPr lang="en-US" sz="3100" kern="1200" dirty="0"/>
        </a:p>
        <a:p>
          <a:pPr marL="571500" lvl="2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PCs, laptops, scanners, printers, </a:t>
          </a:r>
          <a:endParaRPr lang="en-US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Software</a:t>
          </a:r>
          <a:endParaRPr lang="en-US" sz="3100" kern="1200" dirty="0"/>
        </a:p>
        <a:p>
          <a:pPr marL="571500" lvl="2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System Software (OS, Office suite, anti-virus, EMS, RDBMS license, etc.</a:t>
          </a:r>
          <a:endParaRPr lang="en-US" sz="3100" kern="1200" dirty="0"/>
        </a:p>
        <a:p>
          <a:pPr marL="571500" lvl="2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Application Software</a:t>
          </a:r>
          <a:endParaRPr lang="en-US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Data Centre / Disaster Recovery Centre</a:t>
          </a:r>
          <a:endParaRPr lang="en-US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Networking Infrastructure</a:t>
          </a:r>
          <a:endParaRPr lang="en-US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Other IT infrastructure</a:t>
          </a:r>
          <a:endParaRPr lang="en-US" sz="3100" kern="1200" dirty="0"/>
        </a:p>
        <a:p>
          <a:pPr marL="571500" lvl="2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RFID tags, barcode, </a:t>
          </a:r>
          <a:r>
            <a:rPr lang="en-US" sz="3100" kern="1200" dirty="0" err="1" smtClean="0"/>
            <a:t>etc</a:t>
          </a:r>
          <a:endParaRPr lang="en-US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Installation and deployment</a:t>
          </a:r>
          <a:endParaRPr lang="en-US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100" kern="1200" dirty="0"/>
        </a:p>
      </dsp:txBody>
      <dsp:txXfrm>
        <a:off x="3879185" y="11668"/>
        <a:ext cx="8230698" cy="58694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8CF7B8-6AFD-477D-9414-79CC535B7F9F}">
      <dsp:nvSpPr>
        <dsp:cNvPr id="0" name=""/>
        <dsp:cNvSpPr/>
      </dsp:nvSpPr>
      <dsp:spPr>
        <a:xfrm>
          <a:off x="0" y="2441500"/>
          <a:ext cx="2886075" cy="1009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81280" rIns="227584" bIns="81280" numCol="1" spcCol="1270" anchor="ctr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Non-IT Infrastructure</a:t>
          </a:r>
          <a:endParaRPr lang="en-US" sz="3200" kern="1200" dirty="0"/>
        </a:p>
      </dsp:txBody>
      <dsp:txXfrm>
        <a:off x="0" y="2441500"/>
        <a:ext cx="2886075" cy="1009800"/>
      </dsp:txXfrm>
    </dsp:sp>
    <dsp:sp modelId="{8D1EBCE7-A422-4775-B164-215D40907605}">
      <dsp:nvSpPr>
        <dsp:cNvPr id="0" name=""/>
        <dsp:cNvSpPr/>
      </dsp:nvSpPr>
      <dsp:spPr>
        <a:xfrm>
          <a:off x="2886074" y="2110159"/>
          <a:ext cx="577215" cy="1672481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70E780-729B-4331-9A18-032EC47438B2}">
      <dsp:nvSpPr>
        <dsp:cNvPr id="0" name=""/>
        <dsp:cNvSpPr/>
      </dsp:nvSpPr>
      <dsp:spPr>
        <a:xfrm>
          <a:off x="3694175" y="2110159"/>
          <a:ext cx="7850124" cy="167248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Site Preparation Cost (DPR/DRC)</a:t>
          </a:r>
          <a:endParaRPr 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Data Digitization &amp; Migration</a:t>
          </a:r>
          <a:endParaRPr 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Third Party Audit</a:t>
          </a:r>
          <a:endParaRPr lang="en-US" sz="3200" kern="1200" dirty="0"/>
        </a:p>
      </dsp:txBody>
      <dsp:txXfrm>
        <a:off x="3694175" y="2110159"/>
        <a:ext cx="7850124" cy="167248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FD6D1C-9F00-4832-AC85-10236F3BF4A8}">
      <dsp:nvSpPr>
        <dsp:cNvPr id="0" name=""/>
        <dsp:cNvSpPr/>
      </dsp:nvSpPr>
      <dsp:spPr>
        <a:xfrm>
          <a:off x="5915" y="2425721"/>
          <a:ext cx="3025992" cy="10413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83820" rIns="234696" bIns="83820" numCol="1" spcCol="1270" anchor="ctr" anchorCtr="0">
          <a:noAutofit/>
        </a:bodyPr>
        <a:lstStyle/>
        <a:p>
          <a:pPr lvl="0" algn="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IT Infrastructure</a:t>
          </a:r>
          <a:endParaRPr lang="en-US" sz="3300" kern="1200" dirty="0"/>
        </a:p>
      </dsp:txBody>
      <dsp:txXfrm>
        <a:off x="5915" y="2425721"/>
        <a:ext cx="3025992" cy="1041356"/>
      </dsp:txXfrm>
    </dsp:sp>
    <dsp:sp modelId="{DEC70C8E-53B2-42BF-AC61-56B484990C6B}">
      <dsp:nvSpPr>
        <dsp:cNvPr id="0" name=""/>
        <dsp:cNvSpPr/>
      </dsp:nvSpPr>
      <dsp:spPr>
        <a:xfrm>
          <a:off x="3031907" y="1319280"/>
          <a:ext cx="605198" cy="3254238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A6F034-D557-4BAE-85E9-0137C45E84BE}">
      <dsp:nvSpPr>
        <dsp:cNvPr id="0" name=""/>
        <dsp:cNvSpPr/>
      </dsp:nvSpPr>
      <dsp:spPr>
        <a:xfrm>
          <a:off x="3879185" y="1319280"/>
          <a:ext cx="8230698" cy="325423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300" kern="1200" dirty="0" smtClean="0"/>
            <a:t>AMC for system software</a:t>
          </a:r>
          <a:endParaRPr lang="en-US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300" kern="1200" smtClean="0"/>
            <a:t>Application Enhancement  </a:t>
          </a:r>
          <a:endParaRPr lang="en-US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300" kern="1200" dirty="0" smtClean="0"/>
            <a:t>Application Maintenance </a:t>
          </a:r>
          <a:endParaRPr lang="en-US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300" kern="1200" dirty="0" smtClean="0"/>
            <a:t>Application Helpdesk</a:t>
          </a:r>
          <a:endParaRPr lang="en-US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300" kern="1200" dirty="0" smtClean="0"/>
            <a:t>Connectivity</a:t>
          </a:r>
          <a:endParaRPr lang="en-US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300" kern="1200" dirty="0" smtClean="0"/>
            <a:t>Consumables</a:t>
          </a:r>
          <a:endParaRPr lang="en-US" sz="3300" kern="1200" dirty="0"/>
        </a:p>
      </dsp:txBody>
      <dsp:txXfrm>
        <a:off x="3879185" y="1319280"/>
        <a:ext cx="8230698" cy="32542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8CF7B8-6AFD-477D-9414-79CC535B7F9F}">
      <dsp:nvSpPr>
        <dsp:cNvPr id="0" name=""/>
        <dsp:cNvSpPr/>
      </dsp:nvSpPr>
      <dsp:spPr>
        <a:xfrm>
          <a:off x="5636" y="2441500"/>
          <a:ext cx="2883256" cy="1009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81280" rIns="227584" bIns="81280" numCol="1" spcCol="1270" anchor="ctr" anchorCtr="0">
          <a:noAutofit/>
        </a:bodyPr>
        <a:lstStyle/>
        <a:p>
          <a:pPr lvl="0" algn="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Non-IT Infrastructure</a:t>
          </a:r>
          <a:endParaRPr lang="en-US" sz="3200" kern="1200" dirty="0"/>
        </a:p>
      </dsp:txBody>
      <dsp:txXfrm>
        <a:off x="5636" y="2441500"/>
        <a:ext cx="2883256" cy="1009800"/>
      </dsp:txXfrm>
    </dsp:sp>
    <dsp:sp modelId="{8D1EBCE7-A422-4775-B164-215D40907605}">
      <dsp:nvSpPr>
        <dsp:cNvPr id="0" name=""/>
        <dsp:cNvSpPr/>
      </dsp:nvSpPr>
      <dsp:spPr>
        <a:xfrm>
          <a:off x="2888893" y="1368587"/>
          <a:ext cx="576651" cy="3155625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70E780-729B-4331-9A18-032EC47438B2}">
      <dsp:nvSpPr>
        <dsp:cNvPr id="0" name=""/>
        <dsp:cNvSpPr/>
      </dsp:nvSpPr>
      <dsp:spPr>
        <a:xfrm>
          <a:off x="3696205" y="1368587"/>
          <a:ext cx="7842457" cy="315562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err="1" smtClean="0"/>
            <a:t>Programme</a:t>
          </a:r>
          <a:r>
            <a:rPr lang="en-US" sz="3200" kern="1200" dirty="0" smtClean="0"/>
            <a:t> Management Unit (PMU)</a:t>
          </a:r>
          <a:endParaRPr 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Change Management </a:t>
          </a:r>
          <a:endParaRPr 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Training &amp; Capacity Building</a:t>
          </a:r>
          <a:endParaRPr 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200" kern="1200" dirty="0" smtClean="0"/>
            <a:t>Monitoring &amp; Evaluation</a:t>
          </a:r>
          <a:endParaRPr lang="en-US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200" kern="1200" dirty="0"/>
        </a:p>
      </dsp:txBody>
      <dsp:txXfrm>
        <a:off x="3696205" y="1368587"/>
        <a:ext cx="7842457" cy="31556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BracketList+Icon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BracketList+Icon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diagrams.loki3.com/BracketList+Icon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BracketList+Icon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51581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4752" tIns="47377" rIns="94752" bIns="4737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4752" tIns="47377" rIns="94752" bIns="4737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71513" y="766763"/>
            <a:ext cx="5756275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2" tIns="47377" rIns="94752" bIns="47377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2513"/>
            <a:ext cx="5680075" cy="4605337"/>
          </a:xfrm>
          <a:prstGeom prst="rect">
            <a:avLst/>
          </a:prstGeom>
        </p:spPr>
        <p:txBody>
          <a:bodyPr vert="horz" lIns="94752" tIns="47377" rIns="94752" bIns="4737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6575" cy="512762"/>
          </a:xfrm>
          <a:prstGeom prst="rect">
            <a:avLst/>
          </a:prstGeom>
        </p:spPr>
        <p:txBody>
          <a:bodyPr vert="horz" lIns="94752" tIns="47377" rIns="94752" bIns="4737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0263"/>
            <a:ext cx="3076575" cy="512762"/>
          </a:xfrm>
          <a:prstGeom prst="rect">
            <a:avLst/>
          </a:prstGeom>
        </p:spPr>
        <p:txBody>
          <a:bodyPr vert="horz" lIns="94752" tIns="47377" rIns="94752" bIns="4737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18CF5B2-CCE5-4917-BDB9-5967CB9A15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3417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53110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306220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59331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612441" algn="l" rtl="0" eaLnBrk="0" fontAlgn="base" hangingPunct="0">
      <a:spcBef>
        <a:spcPct val="30000"/>
      </a:spcBef>
      <a:spcAft>
        <a:spcPct val="0"/>
      </a:spcAft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65551" algn="l" defTabSz="130622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918661" algn="l" defTabSz="130622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71771" algn="l" defTabSz="130622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224882" algn="l" defTabSz="130622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mtClean="0">
              <a:cs typeface="Arial" pitchFamily="34" charset="0"/>
            </a:endParaRPr>
          </a:p>
        </p:txBody>
      </p:sp>
      <p:sp>
        <p:nvSpPr>
          <p:cNvPr id="778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6440983-DD3C-49DC-A8F2-D7C8074DCBFC}" type="slidenum">
              <a:rPr lang="en-GB" smtClean="0">
                <a:cs typeface="Arial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 smtClean="0">
              <a:cs typeface="Arial" pitchFamily="34" charset="0"/>
            </a:endParaRPr>
          </a:p>
        </p:txBody>
      </p:sp>
      <p:sp>
        <p:nvSpPr>
          <p:cNvPr id="778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71513" y="766763"/>
            <a:ext cx="5756275" cy="3838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71513" y="766763"/>
            <a:ext cx="5756275" cy="3838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E343BC-0030-4622-ACF7-CB6D9778E985}" type="slidenum">
              <a:rPr lang="en-IN" smtClean="0"/>
              <a:pPr>
                <a:defRPr/>
              </a:pPr>
              <a:t>10</a:t>
            </a:fld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endParaRPr lang="en-IN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71513" y="766763"/>
            <a:ext cx="5756275" cy="3838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A4FBF4-9EAD-4A07-89F2-8665CB6F0A05}" type="slidenum">
              <a:rPr lang="en-IN" smtClean="0"/>
              <a:pPr>
                <a:defRPr/>
              </a:pPr>
              <a:t>11</a:t>
            </a:fld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endParaRPr lang="en-IN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225B2B-AD50-4EC4-A998-D050EB7B8025}" type="slidenum">
              <a:rPr lang="en-US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2625" y="774700"/>
            <a:ext cx="5735638" cy="38242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6150" y="4694238"/>
            <a:ext cx="5278438" cy="5584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mtClean="0">
              <a:cs typeface="Arial" pitchFamily="34" charset="0"/>
            </a:endParaRPr>
          </a:p>
        </p:txBody>
      </p:sp>
      <p:sp>
        <p:nvSpPr>
          <p:cNvPr id="788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9439035-C60B-4B6C-AAD0-9DC491FB2DE0}" type="slidenum">
              <a:rPr lang="en-GB" smtClean="0">
                <a:cs typeface="Arial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smtClean="0">
              <a:cs typeface="Arial" pitchFamily="34" charset="0"/>
            </a:endParaRPr>
          </a:p>
        </p:txBody>
      </p:sp>
      <p:sp>
        <p:nvSpPr>
          <p:cNvPr id="78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71513" y="766763"/>
            <a:ext cx="5756275" cy="3838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71513" y="766763"/>
            <a:ext cx="5756275" cy="3838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727D63-BB40-45B9-82D0-56C58BD79A04}" type="slidenum">
              <a:rPr lang="en-IN" smtClean="0"/>
              <a:pPr>
                <a:defRPr/>
              </a:pPr>
              <a:t>3</a:t>
            </a:fld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endParaRPr lang="en-I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71513" y="766763"/>
            <a:ext cx="5756275" cy="3838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558783-4DFD-4924-A236-79C7DC079183}" type="slidenum">
              <a:rPr lang="en-IN" smtClean="0"/>
              <a:pPr>
                <a:defRPr/>
              </a:pPr>
              <a:t>4</a:t>
            </a:fld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endParaRPr lang="en-I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8CF5B2-CCE5-4917-BDB9-5967CB9A15F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356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8CF5B2-CCE5-4917-BDB9-5967CB9A15F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45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8CF5B2-CCE5-4917-BDB9-5967CB9A15F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1135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8CF5B2-CCE5-4917-BDB9-5967CB9A15F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4104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71513" y="766763"/>
            <a:ext cx="5756275" cy="3838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E343BC-0030-4622-ACF7-CB6D9778E985}" type="slidenum">
              <a:rPr lang="en-IN" smtClean="0"/>
              <a:pPr>
                <a:defRPr/>
              </a:pPr>
              <a:t>9</a:t>
            </a:fld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Descriptor 1"/>
          <p:cNvSpPr>
            <a:spLocks noGrp="1"/>
          </p:cNvSpPr>
          <p:nvPr>
            <p:ph type="body" sz="quarter" idx="10"/>
          </p:nvPr>
        </p:nvSpPr>
        <p:spPr>
          <a:xfrm>
            <a:off x="270000" y="175557"/>
            <a:ext cx="13316400" cy="331472"/>
          </a:xfrm>
        </p:spPr>
        <p:txBody>
          <a:bodyPr>
            <a:noAutofit/>
          </a:bodyPr>
          <a:lstStyle>
            <a:lvl1pPr marL="489833" marR="0" indent="-489833" algn="l" defTabSz="13062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platzhalter Descriptor 2"/>
          <p:cNvSpPr>
            <a:spLocks noGrp="1"/>
          </p:cNvSpPr>
          <p:nvPr>
            <p:ph type="body" sz="quarter" idx="11"/>
          </p:nvPr>
        </p:nvSpPr>
        <p:spPr>
          <a:xfrm>
            <a:off x="270000" y="487616"/>
            <a:ext cx="13316400" cy="331472"/>
          </a:xfrm>
        </p:spPr>
        <p:txBody>
          <a:bodyPr>
            <a:normAutofit/>
          </a:bodyPr>
          <a:lstStyle>
            <a:lvl1pPr marL="489833" marR="0" indent="-489833" algn="l" defTabSz="13062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7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240941" y="1420045"/>
            <a:ext cx="13194506" cy="1661271"/>
          </a:xfrm>
        </p:spPr>
        <p:txBody>
          <a:bodyPr rIns="130622" anchor="b"/>
          <a:lstStyle>
            <a:lvl1pPr>
              <a:spcBef>
                <a:spcPct val="50000"/>
              </a:spcBef>
              <a:spcAft>
                <a:spcPct val="0"/>
              </a:spcAft>
              <a:defRPr sz="57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0941" y="3073235"/>
            <a:ext cx="13194506" cy="1594339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5700">
                <a:solidFill>
                  <a:schemeClr val="tx2"/>
                </a:solidFill>
              </a:defRPr>
            </a:lvl1pPr>
            <a:lvl2pPr marL="2268" lvl="1" indent="512510">
              <a:defRPr sz="5700"/>
            </a:lvl2pPr>
            <a:lvl3pPr marL="546527" lvl="2" indent="514779">
              <a:defRPr sz="5700"/>
            </a:lvl3pPr>
            <a:lvl4pPr marL="1063573" lvl="3" indent="555598">
              <a:defRPr sz="5700"/>
            </a:lvl4pPr>
            <a:lvl5pPr marL="1621437" lvl="4" indent="541991">
              <a:defRPr sz="5700"/>
            </a:lvl5pPr>
          </a:lstStyle>
          <a:p>
            <a:pPr lvl="0"/>
            <a:r>
              <a:rPr lang="en-US" smtClean="0"/>
              <a:t>Click to edit Master subtitle style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034829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8638" y="811200"/>
            <a:ext cx="13208400" cy="1008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1B0751E7-744A-4DFB-BF97-EB83BF4C19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761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5620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52CBFA3D-9425-48A8-94D4-E7F7ACE81D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40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36037" y="95220"/>
            <a:ext cx="13257000" cy="2191361"/>
          </a:xfrm>
        </p:spPr>
        <p:txBody>
          <a:bodyPr/>
          <a:lstStyle>
            <a:lvl1pPr>
              <a:defRPr sz="57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54795" y="8119533"/>
            <a:ext cx="7776978" cy="795867"/>
          </a:xfrm>
        </p:spPr>
        <p:txBody>
          <a:bodyPr anchor="b"/>
          <a:lstStyle>
            <a:lvl1pPr>
              <a:spcBef>
                <a:spcPts val="0"/>
              </a:spcBef>
              <a:spcAft>
                <a:spcPts val="0"/>
              </a:spcAft>
              <a:defRPr sz="11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177059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E46CD392-2CA7-4D98-B32D-4C4E293808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5713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1" y="8221134"/>
            <a:ext cx="2607470" cy="855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2" y="8382000"/>
            <a:ext cx="2493168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liennummernplatzhalter 5"/>
          <p:cNvSpPr txBox="1">
            <a:spLocks/>
          </p:cNvSpPr>
          <p:nvPr userDrawn="1"/>
        </p:nvSpPr>
        <p:spPr>
          <a:xfrm>
            <a:off x="5086350" y="8636001"/>
            <a:ext cx="3200400" cy="201084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/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>
                <a:solidFill>
                  <a:schemeClr val="accent1"/>
                </a:solidFill>
                <a:latin typeface="+mn-lt"/>
              </a:rPr>
              <a:t>Slide </a:t>
            </a:r>
            <a:fld id="{29CF30FA-4825-4E56-A0E8-4ABFE6E31496}" type="slidenum">
              <a:rPr lang="en-GB" sz="1600" smtClean="0">
                <a:solidFill>
                  <a:schemeClr val="accent1"/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z="160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502786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242888" y="810685"/>
            <a:ext cx="13206413" cy="1094316"/>
          </a:xfrm>
        </p:spPr>
        <p:txBody>
          <a:bodyPr rIns="130622" bIns="65311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0278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2888" y="2336800"/>
            <a:ext cx="13206413" cy="5784851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/>
            </a:lvl1pPr>
            <a:lvl2pPr marL="2268" lvl="1" indent="541991">
              <a:defRPr/>
            </a:lvl2pPr>
            <a:lvl3pPr marL="546527" lvl="2" indent="514779">
              <a:defRPr/>
            </a:lvl3pPr>
            <a:lvl4pPr marL="1063573" lvl="3" indent="555598">
              <a:defRPr/>
            </a:lvl4pPr>
            <a:lvl5pPr marL="1621437" lvl="4" indent="541991">
              <a:defRPr/>
            </a:lvl5pPr>
          </a:lstStyle>
          <a:p>
            <a:r>
              <a:rPr lang="en-GB"/>
              <a:t>Click to edit Master subtitle style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600912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8882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470" y="5875867"/>
            <a:ext cx="11658600" cy="1816100"/>
          </a:xfrm>
        </p:spPr>
        <p:txBody>
          <a:bodyPr/>
          <a:lstStyle>
            <a:lvl1pPr algn="l">
              <a:defRPr sz="57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3470" y="3875618"/>
            <a:ext cx="11658600" cy="2000249"/>
          </a:xfrm>
        </p:spPr>
        <p:txBody>
          <a:bodyPr anchor="b"/>
          <a:lstStyle>
            <a:lvl1pPr marL="0" indent="0">
              <a:buNone/>
              <a:defRPr sz="2900"/>
            </a:lvl1pPr>
            <a:lvl2pPr marL="653110" indent="0">
              <a:buNone/>
              <a:defRPr sz="2600"/>
            </a:lvl2pPr>
            <a:lvl3pPr marL="1306220" indent="0">
              <a:buNone/>
              <a:defRPr sz="2300"/>
            </a:lvl3pPr>
            <a:lvl4pPr marL="1959331" indent="0">
              <a:buNone/>
              <a:defRPr sz="2000"/>
            </a:lvl4pPr>
            <a:lvl5pPr marL="2612441" indent="0">
              <a:buNone/>
              <a:defRPr sz="2000"/>
            </a:lvl5pPr>
            <a:lvl6pPr marL="3265551" indent="0">
              <a:buNone/>
              <a:defRPr sz="2000"/>
            </a:lvl6pPr>
            <a:lvl7pPr marL="3918661" indent="0">
              <a:buNone/>
              <a:defRPr sz="2000"/>
            </a:lvl7pPr>
            <a:lvl8pPr marL="4571771" indent="0">
              <a:buNone/>
              <a:defRPr sz="2000"/>
            </a:lvl8pPr>
            <a:lvl9pPr marL="5224882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65131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0507" y="2336801"/>
            <a:ext cx="6500813" cy="5780617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69920" y="2336801"/>
            <a:ext cx="6503193" cy="5780617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5966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66184"/>
            <a:ext cx="123444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6817"/>
            <a:ext cx="6060282" cy="853016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99833"/>
            <a:ext cx="6060282" cy="526838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67538" y="2046817"/>
            <a:ext cx="6062663" cy="853016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67538" y="2899833"/>
            <a:ext cx="6062663" cy="526838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753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 with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253800" y="2884800"/>
            <a:ext cx="6480000" cy="4344000"/>
          </a:xfrm>
        </p:spPr>
        <p:txBody>
          <a:bodyPr rtlCol="0">
            <a:no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982200" y="2884800"/>
            <a:ext cx="6442200" cy="4344000"/>
          </a:xfrm>
        </p:spPr>
        <p:txBody>
          <a:bodyPr rtlCol="0">
            <a:no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6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240941" y="88748"/>
            <a:ext cx="13194506" cy="803941"/>
          </a:xfrm>
        </p:spPr>
        <p:txBody>
          <a:bodyPr rIns="130622" anchor="b"/>
          <a:lstStyle>
            <a:lvl1pPr>
              <a:spcBef>
                <a:spcPct val="50000"/>
              </a:spcBef>
              <a:spcAft>
                <a:spcPct val="0"/>
              </a:spcAft>
              <a:defRPr sz="57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0941" y="884609"/>
            <a:ext cx="13194506" cy="1594339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5700">
                <a:solidFill>
                  <a:schemeClr val="tx2"/>
                </a:solidFill>
              </a:defRPr>
            </a:lvl1pPr>
            <a:lvl2pPr marL="2268" lvl="1" indent="512510">
              <a:defRPr sz="5700"/>
            </a:lvl2pPr>
            <a:lvl3pPr marL="546527" lvl="2" indent="514779">
              <a:defRPr sz="5700"/>
            </a:lvl3pPr>
            <a:lvl4pPr marL="1063573" lvl="3" indent="555598">
              <a:defRPr sz="5700"/>
            </a:lvl4pPr>
            <a:lvl5pPr marL="1621437" lvl="4" indent="541991">
              <a:defRPr sz="5700"/>
            </a:lvl5pPr>
          </a:lstStyle>
          <a:p>
            <a:pPr lvl="0"/>
            <a:r>
              <a:rPr lang="en-US" smtClean="0"/>
              <a:t>Click to edit Master subtitle style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521081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7387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8278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364067"/>
            <a:ext cx="4512470" cy="1549400"/>
          </a:xfrm>
        </p:spPr>
        <p:txBody>
          <a:bodyPr anchor="b"/>
          <a:lstStyle>
            <a:lvl1pPr algn="l">
              <a:defRPr sz="29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2575" y="364067"/>
            <a:ext cx="7667625" cy="7804151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1913467"/>
            <a:ext cx="4512470" cy="6254751"/>
          </a:xfrm>
        </p:spPr>
        <p:txBody>
          <a:bodyPr/>
          <a:lstStyle>
            <a:lvl1pPr marL="0" indent="0">
              <a:buNone/>
              <a:defRPr sz="2000"/>
            </a:lvl1pPr>
            <a:lvl2pPr marL="653110" indent="0">
              <a:buNone/>
              <a:defRPr sz="1700"/>
            </a:lvl2pPr>
            <a:lvl3pPr marL="1306220" indent="0">
              <a:buNone/>
              <a:defRPr sz="1400"/>
            </a:lvl3pPr>
            <a:lvl4pPr marL="1959331" indent="0">
              <a:buNone/>
              <a:defRPr sz="1300"/>
            </a:lvl4pPr>
            <a:lvl5pPr marL="2612441" indent="0">
              <a:buNone/>
              <a:defRPr sz="1300"/>
            </a:lvl5pPr>
            <a:lvl6pPr marL="3265551" indent="0">
              <a:buNone/>
              <a:defRPr sz="1300"/>
            </a:lvl6pPr>
            <a:lvl7pPr marL="3918661" indent="0">
              <a:buNone/>
              <a:defRPr sz="1300"/>
            </a:lvl7pPr>
            <a:lvl8pPr marL="4571771" indent="0">
              <a:buNone/>
              <a:defRPr sz="1300"/>
            </a:lvl8pPr>
            <a:lvl9pPr marL="5224882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46848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8432" y="6400800"/>
            <a:ext cx="8229600" cy="755651"/>
          </a:xfrm>
        </p:spPr>
        <p:txBody>
          <a:bodyPr anchor="b"/>
          <a:lstStyle>
            <a:lvl1pPr algn="l">
              <a:defRPr sz="29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88432" y="817033"/>
            <a:ext cx="8229600" cy="5486400"/>
          </a:xfrm>
        </p:spPr>
        <p:txBody>
          <a:bodyPr/>
          <a:lstStyle>
            <a:lvl1pPr marL="0" indent="0">
              <a:buNone/>
              <a:defRPr sz="4600"/>
            </a:lvl1pPr>
            <a:lvl2pPr marL="653110" indent="0">
              <a:buNone/>
              <a:defRPr sz="4000"/>
            </a:lvl2pPr>
            <a:lvl3pPr marL="1306220" indent="0">
              <a:buNone/>
              <a:defRPr sz="3400"/>
            </a:lvl3pPr>
            <a:lvl4pPr marL="1959331" indent="0">
              <a:buNone/>
              <a:defRPr sz="2900"/>
            </a:lvl4pPr>
            <a:lvl5pPr marL="2612441" indent="0">
              <a:buNone/>
              <a:defRPr sz="2900"/>
            </a:lvl5pPr>
            <a:lvl6pPr marL="3265551" indent="0">
              <a:buNone/>
              <a:defRPr sz="2900"/>
            </a:lvl6pPr>
            <a:lvl7pPr marL="3918661" indent="0">
              <a:buNone/>
              <a:defRPr sz="2900"/>
            </a:lvl7pPr>
            <a:lvl8pPr marL="4571771" indent="0">
              <a:buNone/>
              <a:defRPr sz="2900"/>
            </a:lvl8pPr>
            <a:lvl9pPr marL="5224882" indent="0">
              <a:buNone/>
              <a:defRPr sz="29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8432" y="7156451"/>
            <a:ext cx="8229600" cy="1073149"/>
          </a:xfrm>
        </p:spPr>
        <p:txBody>
          <a:bodyPr/>
          <a:lstStyle>
            <a:lvl1pPr marL="0" indent="0">
              <a:buNone/>
              <a:defRPr sz="2000"/>
            </a:lvl1pPr>
            <a:lvl2pPr marL="653110" indent="0">
              <a:buNone/>
              <a:defRPr sz="1700"/>
            </a:lvl2pPr>
            <a:lvl3pPr marL="1306220" indent="0">
              <a:buNone/>
              <a:defRPr sz="1400"/>
            </a:lvl3pPr>
            <a:lvl4pPr marL="1959331" indent="0">
              <a:buNone/>
              <a:defRPr sz="1300"/>
            </a:lvl4pPr>
            <a:lvl5pPr marL="2612441" indent="0">
              <a:buNone/>
              <a:defRPr sz="1300"/>
            </a:lvl5pPr>
            <a:lvl6pPr marL="3265551" indent="0">
              <a:buNone/>
              <a:defRPr sz="1300"/>
            </a:lvl6pPr>
            <a:lvl7pPr marL="3918661" indent="0">
              <a:buNone/>
              <a:defRPr sz="1300"/>
            </a:lvl7pPr>
            <a:lvl8pPr marL="4571771" indent="0">
              <a:buNone/>
              <a:defRPr sz="1300"/>
            </a:lvl8pPr>
            <a:lvl9pPr marL="5224882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06292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0215563" y="8733367"/>
            <a:ext cx="3238500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/>
              <a:t>Slide </a:t>
            </a:r>
            <a:fld id="{A88F628C-7185-4611-A8FE-E224A1440C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52413" y="8489951"/>
            <a:ext cx="8098632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9397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65558" y="810684"/>
            <a:ext cx="3307556" cy="73067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0507" y="810684"/>
            <a:ext cx="9696450" cy="73067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0215563" y="8733367"/>
            <a:ext cx="3238500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/>
              <a:t>Slide </a:t>
            </a:r>
            <a:fld id="{DB5D23D0-7CC3-41F2-BD38-4229701AFC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52413" y="8489951"/>
            <a:ext cx="8098632" cy="215900"/>
          </a:xfrm>
          <a:prstGeom prst="rect">
            <a:avLst/>
          </a:prstGeom>
        </p:spPr>
        <p:txBody>
          <a:bodyPr lIns="130622" tIns="65311" rIns="130622" bIns="65311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7961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507" y="810684"/>
            <a:ext cx="13208793" cy="10075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40508" y="2336801"/>
            <a:ext cx="13232606" cy="5780617"/>
          </a:xfrm>
        </p:spPr>
        <p:txBody>
          <a:bodyPr/>
          <a:lstStyle/>
          <a:p>
            <a:pPr lvl="0"/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18935649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6213" y="717551"/>
            <a:ext cx="13354050" cy="694267"/>
          </a:xfrm>
        </p:spPr>
        <p:txBody>
          <a:bodyPr/>
          <a:lstStyle>
            <a:lvl1pPr>
              <a:defRPr sz="5700"/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3120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Descriptor 1"/>
          <p:cNvSpPr>
            <a:spLocks noGrp="1"/>
          </p:cNvSpPr>
          <p:nvPr>
            <p:ph type="body" sz="quarter" idx="10"/>
          </p:nvPr>
        </p:nvSpPr>
        <p:spPr>
          <a:xfrm>
            <a:off x="270000" y="175557"/>
            <a:ext cx="13316400" cy="331472"/>
          </a:xfrm>
        </p:spPr>
        <p:txBody>
          <a:bodyPr>
            <a:noAutofit/>
          </a:bodyPr>
          <a:lstStyle>
            <a:lvl1pPr marL="489833" marR="0" indent="-489833" algn="l" defTabSz="13062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platzhalter Descriptor 2"/>
          <p:cNvSpPr>
            <a:spLocks noGrp="1"/>
          </p:cNvSpPr>
          <p:nvPr>
            <p:ph type="body" sz="quarter" idx="11"/>
          </p:nvPr>
        </p:nvSpPr>
        <p:spPr>
          <a:xfrm>
            <a:off x="270000" y="487616"/>
            <a:ext cx="13316400" cy="331472"/>
          </a:xfrm>
        </p:spPr>
        <p:txBody>
          <a:bodyPr>
            <a:normAutofit/>
          </a:bodyPr>
          <a:lstStyle>
            <a:lvl1pPr marL="489833" marR="0" indent="-489833" algn="l" defTabSz="130622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</p:txBody>
      </p:sp>
      <p:sp>
        <p:nvSpPr>
          <p:cNvPr id="7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240941" y="1420045"/>
            <a:ext cx="13194506" cy="1661271"/>
          </a:xfrm>
        </p:spPr>
        <p:txBody>
          <a:bodyPr rIns="130622" anchor="b"/>
          <a:lstStyle>
            <a:lvl1pPr>
              <a:spcBef>
                <a:spcPct val="50000"/>
              </a:spcBef>
              <a:spcAft>
                <a:spcPct val="0"/>
              </a:spcAft>
              <a:defRPr sz="57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0941" y="3073235"/>
            <a:ext cx="13194506" cy="1594339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5700">
                <a:solidFill>
                  <a:schemeClr val="tx2"/>
                </a:solidFill>
              </a:defRPr>
            </a:lvl1pPr>
            <a:lvl2pPr marL="2268" lvl="1" indent="512510">
              <a:defRPr sz="5700"/>
            </a:lvl2pPr>
            <a:lvl3pPr marL="546527" lvl="2" indent="514779">
              <a:defRPr sz="5700"/>
            </a:lvl3pPr>
            <a:lvl4pPr marL="1063573" lvl="3" indent="555598">
              <a:defRPr sz="5700"/>
            </a:lvl4pPr>
            <a:lvl5pPr marL="1621437" lvl="4" indent="541991">
              <a:defRPr sz="5700"/>
            </a:lvl5pPr>
          </a:lstStyle>
          <a:p>
            <a:pPr lvl="0"/>
            <a:r>
              <a:rPr lang="en-US" smtClean="0"/>
              <a:t>Click to edit Master subtitle style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934194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 with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253800" y="2884800"/>
            <a:ext cx="6480000" cy="4344000"/>
          </a:xfrm>
        </p:spPr>
        <p:txBody>
          <a:bodyPr rtlCol="0">
            <a:no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982200" y="2884800"/>
            <a:ext cx="6442200" cy="4344000"/>
          </a:xfrm>
        </p:spPr>
        <p:txBody>
          <a:bodyPr rtlCol="0">
            <a:no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6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240941" y="88748"/>
            <a:ext cx="13194506" cy="803941"/>
          </a:xfrm>
        </p:spPr>
        <p:txBody>
          <a:bodyPr rIns="130622" anchor="b"/>
          <a:lstStyle>
            <a:lvl1pPr>
              <a:spcBef>
                <a:spcPct val="50000"/>
              </a:spcBef>
              <a:spcAft>
                <a:spcPct val="0"/>
              </a:spcAft>
              <a:defRPr sz="57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0941" y="884609"/>
            <a:ext cx="13194506" cy="1594339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5700">
                <a:solidFill>
                  <a:schemeClr val="tx2"/>
                </a:solidFill>
              </a:defRPr>
            </a:lvl1pPr>
            <a:lvl2pPr marL="2268" lvl="1" indent="512510">
              <a:defRPr sz="5700"/>
            </a:lvl2pPr>
            <a:lvl3pPr marL="546527" lvl="2" indent="514779">
              <a:defRPr sz="5700"/>
            </a:lvl3pPr>
            <a:lvl4pPr marL="1063573" lvl="3" indent="555598">
              <a:defRPr sz="5700"/>
            </a:lvl4pPr>
            <a:lvl5pPr marL="1621437" lvl="4" indent="541991">
              <a:defRPr sz="5700"/>
            </a:lvl5pPr>
          </a:lstStyle>
          <a:p>
            <a:pPr lvl="0"/>
            <a:r>
              <a:rPr lang="en-US" smtClean="0"/>
              <a:t>Click to edit Master subtitle style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24913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1457" y="811200"/>
            <a:ext cx="13208400" cy="10944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0000" y="2361883"/>
            <a:ext cx="13154400" cy="567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4977994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1457" y="811200"/>
            <a:ext cx="13208400" cy="10944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0000" y="2361883"/>
            <a:ext cx="13154400" cy="567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724847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sz="quarter" idx="17"/>
          </p:nvPr>
        </p:nvSpPr>
        <p:spPr>
          <a:xfrm>
            <a:off x="273164" y="2360990"/>
            <a:ext cx="13149263" cy="5795433"/>
          </a:xfrm>
        </p:spPr>
        <p:txBody>
          <a:bodyPr/>
          <a:lstStyle>
            <a:lvl1pPr marL="0">
              <a:buFont typeface="Arial" pitchFamily="34" charset="0"/>
              <a:buNone/>
              <a:defRPr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836DE475-352F-4723-85DF-7A2FCC7FCB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16464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283030" y="2360386"/>
            <a:ext cx="6455228" cy="5738284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6999521" y="2360386"/>
            <a:ext cx="6455228" cy="57382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D2C8D724-445D-47C5-9ADF-573C4D94BA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6109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275400" y="2361600"/>
            <a:ext cx="13149000" cy="18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280800" y="4377600"/>
            <a:ext cx="6442200" cy="372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6987600" y="4377600"/>
            <a:ext cx="6442200" cy="372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1B5A0A8A-775E-44D4-A927-55C053FFDA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5255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275400" y="2361600"/>
            <a:ext cx="9936000" cy="57792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0346400" y="2361600"/>
            <a:ext cx="3105000" cy="2692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10346400" y="5428800"/>
            <a:ext cx="3105000" cy="2692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9CC7DD83-D5DC-487B-8C46-3E1860DBDD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12833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3612600" y="2361600"/>
            <a:ext cx="9936000" cy="57792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270000" y="2361600"/>
            <a:ext cx="3105000" cy="2692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270000" y="5428800"/>
            <a:ext cx="3105000" cy="2692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D939FFD8-EDE1-449C-A9C7-F1E45DE00A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4355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729000" y="2361600"/>
            <a:ext cx="3877200" cy="5448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4887000" y="2360385"/>
            <a:ext cx="3877200" cy="5448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Inhaltsplatzhalter 9"/>
          <p:cNvSpPr>
            <a:spLocks noGrp="1"/>
          </p:cNvSpPr>
          <p:nvPr>
            <p:ph sz="quarter" idx="23"/>
          </p:nvPr>
        </p:nvSpPr>
        <p:spPr>
          <a:xfrm>
            <a:off x="9050400" y="2361600"/>
            <a:ext cx="3877200" cy="5448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EED55B77-08CF-467E-B833-30B03440FB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6341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8638" y="811200"/>
            <a:ext cx="13208400" cy="1008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2DABD80F-C022-4E25-81DD-A609983E6D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58641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42413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460A5172-ACE6-480E-8C67-057E70F351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951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sz="quarter" idx="17"/>
          </p:nvPr>
        </p:nvSpPr>
        <p:spPr>
          <a:xfrm>
            <a:off x="273164" y="2360990"/>
            <a:ext cx="13149263" cy="5795433"/>
          </a:xfrm>
        </p:spPr>
        <p:txBody>
          <a:bodyPr/>
          <a:lstStyle>
            <a:lvl1pPr marL="0">
              <a:buFont typeface="Arial" pitchFamily="34" charset="0"/>
              <a:buNone/>
              <a:defRPr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D95DB92F-D85D-4397-95A8-1977197428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36535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36037" y="95220"/>
            <a:ext cx="13257000" cy="2191361"/>
          </a:xfrm>
        </p:spPr>
        <p:txBody>
          <a:bodyPr/>
          <a:lstStyle>
            <a:lvl1pPr>
              <a:defRPr sz="57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54795" y="8119533"/>
            <a:ext cx="7776978" cy="795867"/>
          </a:xfrm>
        </p:spPr>
        <p:txBody>
          <a:bodyPr anchor="b"/>
          <a:lstStyle>
            <a:lvl1pPr>
              <a:spcBef>
                <a:spcPts val="0"/>
              </a:spcBef>
              <a:spcAft>
                <a:spcPts val="0"/>
              </a:spcAft>
              <a:defRPr sz="11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4960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538AB9BC-AE8A-4E0F-8961-655259FA81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067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242888" y="810685"/>
            <a:ext cx="13206413" cy="1094316"/>
          </a:xfrm>
        </p:spPr>
        <p:txBody>
          <a:bodyPr rIns="130622" bIns="65311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55363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2888" y="2336800"/>
            <a:ext cx="13206413" cy="5784851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/>
            </a:lvl1pPr>
            <a:lvl2pPr marL="2268" lvl="1" indent="541991">
              <a:defRPr/>
            </a:lvl2pPr>
            <a:lvl3pPr marL="546527" lvl="2" indent="514779">
              <a:defRPr/>
            </a:lvl3pPr>
            <a:lvl4pPr marL="1063573" lvl="3" indent="555598">
              <a:defRPr/>
            </a:lvl4pPr>
            <a:lvl5pPr marL="1621437" lvl="4" indent="541991">
              <a:defRPr/>
            </a:lvl5pPr>
          </a:lstStyle>
          <a:p>
            <a:r>
              <a:rPr lang="en-GB"/>
              <a:t>Click to edit Master subtitle style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0406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283030" y="2360386"/>
            <a:ext cx="6455228" cy="5738284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6999521" y="2360386"/>
            <a:ext cx="6455228" cy="57382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F3434065-A66F-4766-BF56-762833C429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230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275400" y="2361600"/>
            <a:ext cx="13149000" cy="18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280800" y="4377600"/>
            <a:ext cx="6442200" cy="372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6987600" y="4377600"/>
            <a:ext cx="6442200" cy="372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2568DB05-61FC-43F0-B0AC-E1FEB4687E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703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275400" y="2361600"/>
            <a:ext cx="9936000" cy="57792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0346400" y="2361600"/>
            <a:ext cx="3105000" cy="2692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10346400" y="5428800"/>
            <a:ext cx="3105000" cy="2692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FE08235C-B865-4A99-8D84-4423CB1DB7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707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3612600" y="2361600"/>
            <a:ext cx="9936000" cy="57792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270000" y="2361600"/>
            <a:ext cx="3105000" cy="2692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270000" y="5428800"/>
            <a:ext cx="3105000" cy="26928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B2084A91-C542-45CD-A64D-821CBD2FFD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0653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729000" y="2361600"/>
            <a:ext cx="3877200" cy="5448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4887000" y="2360385"/>
            <a:ext cx="3877200" cy="5448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Inhaltsplatzhalter 9"/>
          <p:cNvSpPr>
            <a:spLocks noGrp="1"/>
          </p:cNvSpPr>
          <p:nvPr>
            <p:ph sz="quarter" idx="23"/>
          </p:nvPr>
        </p:nvSpPr>
        <p:spPr>
          <a:xfrm>
            <a:off x="9050400" y="2361600"/>
            <a:ext cx="3877200" cy="5448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AFF8F2D5-B64D-40B5-839C-CD88E594E1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718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254795" y="810684"/>
            <a:ext cx="13208793" cy="1007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254795" y="2360085"/>
            <a:ext cx="13237368" cy="577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206038" y="8487833"/>
            <a:ext cx="3200400" cy="2286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8608" y="8487833"/>
            <a:ext cx="9365456" cy="213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206038" y="8701617"/>
            <a:ext cx="3200400" cy="2010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Slide </a:t>
            </a:r>
            <a:fld id="{BD0A5CEF-544F-4DD1-84C6-3901139D7C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1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1" y="8221134"/>
            <a:ext cx="2607470" cy="855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2" y="8382000"/>
            <a:ext cx="2493168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liennummernplatzhalter 5"/>
          <p:cNvSpPr txBox="1">
            <a:spLocks/>
          </p:cNvSpPr>
          <p:nvPr userDrawn="1"/>
        </p:nvSpPr>
        <p:spPr>
          <a:xfrm>
            <a:off x="5086350" y="8636001"/>
            <a:ext cx="3200400" cy="201084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/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>
                <a:solidFill>
                  <a:schemeClr val="accent1"/>
                </a:solidFill>
                <a:latin typeface="+mn-lt"/>
              </a:rPr>
              <a:t>Slide </a:t>
            </a:r>
            <a:fld id="{C32E3EAF-2DA3-40EC-BA76-647F87299273}" type="slidenum">
              <a:rPr lang="en-GB" sz="1600" smtClean="0">
                <a:solidFill>
                  <a:schemeClr val="accent1"/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z="1600" dirty="0">
              <a:solidFill>
                <a:schemeClr val="accent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34" r:id="rId1"/>
    <p:sldLayoutId id="2147485035" r:id="rId2"/>
    <p:sldLayoutId id="2147485036" r:id="rId3"/>
    <p:sldLayoutId id="2147485007" r:id="rId4"/>
    <p:sldLayoutId id="2147485008" r:id="rId5"/>
    <p:sldLayoutId id="2147485009" r:id="rId6"/>
    <p:sldLayoutId id="2147485010" r:id="rId7"/>
    <p:sldLayoutId id="2147485011" r:id="rId8"/>
    <p:sldLayoutId id="2147485012" r:id="rId9"/>
    <p:sldLayoutId id="2147485013" r:id="rId10"/>
    <p:sldLayoutId id="2147485037" r:id="rId11"/>
    <p:sldLayoutId id="2147485014" r:id="rId12"/>
    <p:sldLayoutId id="2147485038" r:id="rId13"/>
    <p:sldLayoutId id="214748501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5pPr>
      <a:lvl6pPr marL="65311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6pPr>
      <a:lvl7pPr marL="130622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7pPr>
      <a:lvl8pPr marL="1959331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8pPr>
      <a:lvl9pPr marL="2612441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9pPr>
    </p:titleStyle>
    <p:bodyStyle>
      <a:lvl1pPr marL="489833" indent="-748355" algn="l" rtl="0" eaLnBrk="0" fontAlgn="base" hangingPunct="0">
        <a:spcBef>
          <a:spcPct val="0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256256" indent="-256256" algn="l" rtl="0" eaLnBrk="0" fontAlgn="base" hangingPunct="0">
        <a:spcBef>
          <a:spcPts val="1429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64669" indent="-308413" algn="l" rtl="0" eaLnBrk="0" fontAlgn="base" hangingPunct="0">
        <a:spcBef>
          <a:spcPts val="1429"/>
        </a:spcBef>
        <a:spcAft>
          <a:spcPct val="0"/>
        </a:spcAft>
        <a:buFont typeface="Arial" pitchFamily="34" charset="0"/>
        <a:buChar char="−"/>
        <a:defRPr sz="29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873082" indent="-256256" algn="l" rtl="0" eaLnBrk="0" fontAlgn="base" hangingPunct="0">
        <a:spcBef>
          <a:spcPts val="1429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3543" indent="-308413" algn="l" rtl="0" eaLnBrk="0" fontAlgn="base" hangingPunct="0">
        <a:spcBef>
          <a:spcPts val="1429"/>
        </a:spcBef>
        <a:spcAft>
          <a:spcPct val="0"/>
        </a:spcAft>
        <a:buFont typeface="Arial" pitchFamily="34" charset="0"/>
        <a:buChar char="−"/>
        <a:defRPr sz="29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537530" indent="-258523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796053" indent="-258523" algn="l" defTabSz="1306220" rtl="0" eaLnBrk="1" latinLnBrk="0" hangingPunct="1">
        <a:spcBef>
          <a:spcPct val="20000"/>
        </a:spcBef>
        <a:buFont typeface="Arial" pitchFamily="34" charset="0"/>
        <a:buChar char="−"/>
        <a:defRPr sz="29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054576" indent="-258523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313099" indent="-258523" algn="l" defTabSz="1306220" rtl="0" eaLnBrk="1" latinLnBrk="0" hangingPunct="1">
        <a:spcBef>
          <a:spcPct val="20000"/>
        </a:spcBef>
        <a:buFont typeface="Arial" pitchFamily="34" charset="0"/>
        <a:buChar char="−"/>
        <a:defRPr sz="29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311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622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933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1244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6555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1866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24882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title"/>
          </p:nvPr>
        </p:nvSpPr>
        <p:spPr bwMode="black">
          <a:xfrm>
            <a:off x="240507" y="810684"/>
            <a:ext cx="13208793" cy="1007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0508" y="2336801"/>
            <a:ext cx="13232606" cy="5780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styles, Click to edit Master text styles,Click to edit Master text styles.</a:t>
            </a:r>
          </a:p>
          <a:p>
            <a:pPr lvl="1"/>
            <a:r>
              <a:rPr lang="en-GB" smtClean="0"/>
              <a:t>Second level, Click to edit Master text stylesClick </a:t>
            </a:r>
            <a:br>
              <a:rPr lang="en-GB" smtClean="0"/>
            </a:br>
            <a:r>
              <a:rPr lang="en-GB" smtClean="0"/>
              <a:t>to edit Master text styles.</a:t>
            </a:r>
          </a:p>
          <a:p>
            <a:pPr lvl="2"/>
            <a:r>
              <a:rPr lang="en-GB" smtClean="0"/>
              <a:t>Third level, Click to edit Master text stylesClick </a:t>
            </a:r>
            <a:br>
              <a:rPr lang="en-GB" smtClean="0"/>
            </a:br>
            <a:r>
              <a:rPr lang="en-GB" smtClean="0"/>
              <a:t>to edit Master text styles.</a:t>
            </a:r>
          </a:p>
          <a:p>
            <a:pPr lvl="3"/>
            <a:r>
              <a:rPr lang="en-GB" smtClean="0"/>
              <a:t>Fourth level, Click to edit Master text stylesClick </a:t>
            </a:r>
            <a:br>
              <a:rPr lang="en-GB" smtClean="0"/>
            </a:br>
            <a:r>
              <a:rPr lang="en-GB" smtClean="0"/>
              <a:t>to edit Master text styles.</a:t>
            </a:r>
          </a:p>
          <a:p>
            <a:pPr lvl="4"/>
            <a:r>
              <a:rPr lang="en-GB" smtClean="0"/>
              <a:t>Fifth level, Click to edit Master text stylesClick </a:t>
            </a:r>
            <a:br>
              <a:rPr lang="en-GB" smtClean="0"/>
            </a:br>
            <a:r>
              <a:rPr lang="en-GB" smtClean="0"/>
              <a:t>to edit Master text styles</a:t>
            </a:r>
          </a:p>
        </p:txBody>
      </p:sp>
      <p:pic>
        <p:nvPicPr>
          <p:cNvPr id="2052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1" y="8221134"/>
            <a:ext cx="2607470" cy="855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2" y="8382000"/>
            <a:ext cx="2493168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liennummernplatzhalter 5"/>
          <p:cNvSpPr txBox="1">
            <a:spLocks/>
          </p:cNvSpPr>
          <p:nvPr userDrawn="1"/>
        </p:nvSpPr>
        <p:spPr>
          <a:xfrm>
            <a:off x="5086350" y="8636001"/>
            <a:ext cx="3200400" cy="201084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/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>
                <a:solidFill>
                  <a:schemeClr val="accent1"/>
                </a:solidFill>
                <a:latin typeface="+mn-lt"/>
              </a:rPr>
              <a:t>Slide </a:t>
            </a:r>
            <a:fld id="{27780B65-40BD-44B7-A689-9918037A14F3}" type="slidenum">
              <a:rPr lang="en-GB" sz="1600" smtClean="0">
                <a:solidFill>
                  <a:schemeClr val="accent1"/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z="1600" dirty="0">
              <a:solidFill>
                <a:schemeClr val="accent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39" r:id="rId1"/>
    <p:sldLayoutId id="2147485016" r:id="rId2"/>
    <p:sldLayoutId id="2147485017" r:id="rId3"/>
    <p:sldLayoutId id="2147485018" r:id="rId4"/>
    <p:sldLayoutId id="2147485019" r:id="rId5"/>
    <p:sldLayoutId id="2147485020" r:id="rId6"/>
    <p:sldLayoutId id="2147485021" r:id="rId7"/>
    <p:sldLayoutId id="2147485022" r:id="rId8"/>
    <p:sldLayoutId id="2147485023" r:id="rId9"/>
    <p:sldLayoutId id="2147485040" r:id="rId10"/>
    <p:sldLayoutId id="2147485041" r:id="rId11"/>
    <p:sldLayoutId id="2147485024" r:id="rId12"/>
    <p:sldLayoutId id="2147485042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fol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fol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fol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folHlink"/>
          </a:solidFill>
          <a:latin typeface="Arial" pitchFamily="34" charset="0"/>
          <a:cs typeface="Arial" pitchFamily="34" charset="0"/>
        </a:defRPr>
      </a:lvl5pPr>
      <a:lvl6pPr marL="653110" algn="l" rtl="0" fontAlgn="base">
        <a:spcBef>
          <a:spcPct val="0"/>
        </a:spcBef>
        <a:spcAft>
          <a:spcPct val="0"/>
        </a:spcAft>
        <a:defRPr sz="4000">
          <a:solidFill>
            <a:schemeClr val="folHlink"/>
          </a:solidFill>
          <a:latin typeface="Arial" pitchFamily="34" charset="0"/>
          <a:cs typeface="Arial" pitchFamily="34" charset="0"/>
        </a:defRPr>
      </a:lvl6pPr>
      <a:lvl7pPr marL="1306220" algn="l" rtl="0" fontAlgn="base">
        <a:spcBef>
          <a:spcPct val="0"/>
        </a:spcBef>
        <a:spcAft>
          <a:spcPct val="0"/>
        </a:spcAft>
        <a:defRPr sz="4000">
          <a:solidFill>
            <a:schemeClr val="folHlink"/>
          </a:solidFill>
          <a:latin typeface="Arial" pitchFamily="34" charset="0"/>
          <a:cs typeface="Arial" pitchFamily="34" charset="0"/>
        </a:defRPr>
      </a:lvl7pPr>
      <a:lvl8pPr marL="1959331" algn="l" rtl="0" fontAlgn="base">
        <a:spcBef>
          <a:spcPct val="0"/>
        </a:spcBef>
        <a:spcAft>
          <a:spcPct val="0"/>
        </a:spcAft>
        <a:defRPr sz="4000">
          <a:solidFill>
            <a:schemeClr val="folHlink"/>
          </a:solidFill>
          <a:latin typeface="Arial" pitchFamily="34" charset="0"/>
          <a:cs typeface="Arial" pitchFamily="34" charset="0"/>
        </a:defRPr>
      </a:lvl8pPr>
      <a:lvl9pPr marL="2612441" algn="l" rtl="0" fontAlgn="base">
        <a:spcBef>
          <a:spcPct val="0"/>
        </a:spcBef>
        <a:spcAft>
          <a:spcPct val="0"/>
        </a:spcAft>
        <a:defRPr sz="4000">
          <a:solidFill>
            <a:schemeClr val="folHlink"/>
          </a:solidFill>
          <a:latin typeface="Arial" pitchFamily="34" charset="0"/>
          <a:cs typeface="Arial" pitchFamily="34" charset="0"/>
        </a:defRPr>
      </a:lvl9pPr>
    </p:titleStyle>
    <p:bodyStyle>
      <a:lvl1pPr marL="489833" indent="-489833" algn="l" defTabSz="993272" rtl="0" eaLnBrk="0" fontAlgn="base" hangingPunct="0">
        <a:spcBef>
          <a:spcPct val="20000"/>
        </a:spcBef>
        <a:spcAft>
          <a:spcPct val="20000"/>
        </a:spcAft>
        <a:buSzPct val="90000"/>
        <a:buFont typeface="Arial" pitchFamily="34" charset="0"/>
        <a:buChar char="•"/>
        <a:defRPr sz="3400">
          <a:solidFill>
            <a:schemeClr val="bg2"/>
          </a:solidFill>
          <a:latin typeface="+mn-lt"/>
          <a:ea typeface="+mn-ea"/>
          <a:cs typeface="+mn-cs"/>
        </a:defRPr>
      </a:lvl1pPr>
      <a:lvl2pPr marL="512510" indent="-510243" algn="l" defTabSz="993272" rtl="0" eaLnBrk="0" fontAlgn="base" hangingPunct="0">
        <a:spcBef>
          <a:spcPct val="0"/>
        </a:spcBef>
        <a:spcAft>
          <a:spcPct val="20000"/>
        </a:spcAft>
        <a:buChar char="•"/>
        <a:defRPr sz="3400">
          <a:solidFill>
            <a:schemeClr val="bg2"/>
          </a:solidFill>
          <a:latin typeface="+mn-lt"/>
          <a:cs typeface="+mn-cs"/>
        </a:defRPr>
      </a:lvl2pPr>
      <a:lvl3pPr marL="1034091" indent="-519314" algn="l" defTabSz="993272" rtl="0" eaLnBrk="0" fontAlgn="base" hangingPunct="0">
        <a:spcBef>
          <a:spcPct val="0"/>
        </a:spcBef>
        <a:spcAft>
          <a:spcPct val="20000"/>
        </a:spcAft>
        <a:buFont typeface="Arial" pitchFamily="34" charset="0"/>
        <a:buChar char="-"/>
        <a:defRPr sz="3400">
          <a:solidFill>
            <a:schemeClr val="bg2"/>
          </a:solidFill>
          <a:latin typeface="+mn-lt"/>
          <a:cs typeface="+mn-cs"/>
        </a:defRPr>
      </a:lvl3pPr>
      <a:lvl4pPr marL="1537530" indent="-501172" algn="l" defTabSz="993272" rtl="0" eaLnBrk="0" fontAlgn="base" hangingPunct="0">
        <a:spcBef>
          <a:spcPct val="0"/>
        </a:spcBef>
        <a:spcAft>
          <a:spcPct val="20000"/>
        </a:spcAft>
        <a:buChar char="•"/>
        <a:defRPr sz="3400">
          <a:solidFill>
            <a:schemeClr val="bg2"/>
          </a:solidFill>
          <a:latin typeface="+mn-lt"/>
          <a:cs typeface="+mn-cs"/>
        </a:defRPr>
      </a:lvl4pPr>
      <a:lvl5pPr marL="2054576" indent="-514779" algn="l" defTabSz="993272" rtl="0" eaLnBrk="0" fontAlgn="base" hangingPunct="0">
        <a:spcBef>
          <a:spcPct val="0"/>
        </a:spcBef>
        <a:spcAft>
          <a:spcPct val="20000"/>
        </a:spcAft>
        <a:buFont typeface="Arial" pitchFamily="34" charset="0"/>
        <a:buChar char="-"/>
        <a:defRPr sz="3400">
          <a:solidFill>
            <a:schemeClr val="bg2"/>
          </a:solidFill>
          <a:latin typeface="+mn-lt"/>
          <a:cs typeface="+mn-cs"/>
        </a:defRPr>
      </a:lvl5pPr>
      <a:lvl6pPr marL="2707686" indent="-514779" algn="l" defTabSz="993272" rtl="0" fontAlgn="base">
        <a:spcBef>
          <a:spcPct val="0"/>
        </a:spcBef>
        <a:spcAft>
          <a:spcPct val="20000"/>
        </a:spcAft>
        <a:buFont typeface="Arial" pitchFamily="34" charset="0"/>
        <a:buChar char="-"/>
        <a:defRPr sz="3400">
          <a:solidFill>
            <a:schemeClr val="bg2"/>
          </a:solidFill>
          <a:latin typeface="+mn-lt"/>
          <a:cs typeface="+mn-cs"/>
        </a:defRPr>
      </a:lvl6pPr>
      <a:lvl7pPr marL="3360796" indent="-514779" algn="l" defTabSz="993272" rtl="0" fontAlgn="base">
        <a:spcBef>
          <a:spcPct val="0"/>
        </a:spcBef>
        <a:spcAft>
          <a:spcPct val="20000"/>
        </a:spcAft>
        <a:buFont typeface="Arial" pitchFamily="34" charset="0"/>
        <a:buChar char="-"/>
        <a:defRPr sz="3400">
          <a:solidFill>
            <a:schemeClr val="bg2"/>
          </a:solidFill>
          <a:latin typeface="+mn-lt"/>
          <a:cs typeface="+mn-cs"/>
        </a:defRPr>
      </a:lvl7pPr>
      <a:lvl8pPr marL="4013906" indent="-514779" algn="l" defTabSz="993272" rtl="0" fontAlgn="base">
        <a:spcBef>
          <a:spcPct val="0"/>
        </a:spcBef>
        <a:spcAft>
          <a:spcPct val="20000"/>
        </a:spcAft>
        <a:buFont typeface="Arial" pitchFamily="34" charset="0"/>
        <a:buChar char="-"/>
        <a:defRPr sz="3400">
          <a:solidFill>
            <a:schemeClr val="bg2"/>
          </a:solidFill>
          <a:latin typeface="+mn-lt"/>
          <a:cs typeface="+mn-cs"/>
        </a:defRPr>
      </a:lvl8pPr>
      <a:lvl9pPr marL="4667017" indent="-514779" algn="l" defTabSz="993272" rtl="0" fontAlgn="base">
        <a:spcBef>
          <a:spcPct val="0"/>
        </a:spcBef>
        <a:spcAft>
          <a:spcPct val="20000"/>
        </a:spcAft>
        <a:buFont typeface="Arial" pitchFamily="34" charset="0"/>
        <a:buChar char="-"/>
        <a:defRPr sz="3400">
          <a:solidFill>
            <a:schemeClr val="bg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311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622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933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1244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6555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1866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24882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254795" y="810684"/>
            <a:ext cx="13208793" cy="1007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254795" y="2360085"/>
            <a:ext cx="13237368" cy="577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206038" y="8487833"/>
            <a:ext cx="3200400" cy="2286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8608" y="8487833"/>
            <a:ext cx="9365456" cy="213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6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206038" y="8701617"/>
            <a:ext cx="3200400" cy="2010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GB"/>
              <a:t>Slide </a:t>
            </a:r>
            <a:fld id="{A91E6AA1-3328-4482-B5F7-D418024D77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3079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1" y="8221134"/>
            <a:ext cx="2607470" cy="855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2" y="8382000"/>
            <a:ext cx="2493168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liennummernplatzhalter 5"/>
          <p:cNvSpPr txBox="1">
            <a:spLocks/>
          </p:cNvSpPr>
          <p:nvPr userDrawn="1"/>
        </p:nvSpPr>
        <p:spPr>
          <a:xfrm>
            <a:off x="5086350" y="8636001"/>
            <a:ext cx="3200400" cy="201084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/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>
                <a:solidFill>
                  <a:schemeClr val="accent1"/>
                </a:solidFill>
                <a:latin typeface="+mn-lt"/>
              </a:rPr>
              <a:t>Slide </a:t>
            </a:r>
            <a:fld id="{2B128069-6F6E-4376-976E-AE9EC4B62058}" type="slidenum">
              <a:rPr lang="en-GB" sz="1600" smtClean="0">
                <a:solidFill>
                  <a:schemeClr val="accent1"/>
                </a:solidFill>
                <a:latin typeface="+mn-lt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z="1600" dirty="0">
              <a:solidFill>
                <a:schemeClr val="accent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43" r:id="rId1"/>
    <p:sldLayoutId id="2147485044" r:id="rId2"/>
    <p:sldLayoutId id="2147485045" r:id="rId3"/>
    <p:sldLayoutId id="2147485025" r:id="rId4"/>
    <p:sldLayoutId id="2147485026" r:id="rId5"/>
    <p:sldLayoutId id="2147485027" r:id="rId6"/>
    <p:sldLayoutId id="2147485028" r:id="rId7"/>
    <p:sldLayoutId id="2147485029" r:id="rId8"/>
    <p:sldLayoutId id="2147485030" r:id="rId9"/>
    <p:sldLayoutId id="2147485031" r:id="rId10"/>
    <p:sldLayoutId id="2147485046" r:id="rId11"/>
    <p:sldLayoutId id="2147485032" r:id="rId12"/>
    <p:sldLayoutId id="2147485047" r:id="rId13"/>
    <p:sldLayoutId id="2147485033" r:id="rId14"/>
    <p:sldLayoutId id="2147485048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5pPr>
      <a:lvl6pPr marL="65311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6pPr>
      <a:lvl7pPr marL="1306220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7pPr>
      <a:lvl8pPr marL="1959331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8pPr>
      <a:lvl9pPr marL="2612441" algn="l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Arial" pitchFamily="34" charset="0"/>
        </a:defRPr>
      </a:lvl9pPr>
    </p:titleStyle>
    <p:bodyStyle>
      <a:lvl1pPr marL="489833" indent="-748355" algn="l" rtl="0" eaLnBrk="0" fontAlgn="base" hangingPunct="0">
        <a:spcBef>
          <a:spcPct val="0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256256" indent="-256256" algn="l" rtl="0" eaLnBrk="0" fontAlgn="base" hangingPunct="0">
        <a:spcBef>
          <a:spcPts val="1429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64669" indent="-308413" algn="l" rtl="0" eaLnBrk="0" fontAlgn="base" hangingPunct="0">
        <a:spcBef>
          <a:spcPts val="1429"/>
        </a:spcBef>
        <a:spcAft>
          <a:spcPct val="0"/>
        </a:spcAft>
        <a:buFont typeface="Arial" pitchFamily="34" charset="0"/>
        <a:buChar char="−"/>
        <a:defRPr sz="29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873082" indent="-256256" algn="l" rtl="0" eaLnBrk="0" fontAlgn="base" hangingPunct="0">
        <a:spcBef>
          <a:spcPts val="1429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3543" indent="-308413" algn="l" rtl="0" eaLnBrk="0" fontAlgn="base" hangingPunct="0">
        <a:spcBef>
          <a:spcPts val="1429"/>
        </a:spcBef>
        <a:spcAft>
          <a:spcPct val="0"/>
        </a:spcAft>
        <a:buFont typeface="Arial" pitchFamily="34" charset="0"/>
        <a:buChar char="−"/>
        <a:defRPr sz="29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537530" indent="-258523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796053" indent="-258523" algn="l" defTabSz="1306220" rtl="0" eaLnBrk="1" latinLnBrk="0" hangingPunct="1">
        <a:spcBef>
          <a:spcPct val="20000"/>
        </a:spcBef>
        <a:buFont typeface="Arial" pitchFamily="34" charset="0"/>
        <a:buChar char="−"/>
        <a:defRPr sz="29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054576" indent="-258523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313099" indent="-258523" algn="l" defTabSz="1306220" rtl="0" eaLnBrk="1" latinLnBrk="0" hangingPunct="1">
        <a:spcBef>
          <a:spcPct val="20000"/>
        </a:spcBef>
        <a:buFont typeface="Arial" pitchFamily="34" charset="0"/>
        <a:buChar char="−"/>
        <a:defRPr sz="29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311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622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933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1244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6555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1866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24882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72"/>
          <p:cNvSpPr txBox="1">
            <a:spLocks noChangeArrowheads="1"/>
          </p:cNvSpPr>
          <p:nvPr/>
        </p:nvSpPr>
        <p:spPr bwMode="auto">
          <a:xfrm>
            <a:off x="126207" y="867833"/>
            <a:ext cx="13315950" cy="1161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10" tIns="0" rIns="92567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857"/>
              </a:spcBef>
            </a:pPr>
            <a:r>
              <a:rPr lang="en-US" sz="3400" b="1" dirty="0">
                <a:solidFill>
                  <a:schemeClr val="accent2">
                    <a:lumMod val="75000"/>
                  </a:schemeClr>
                </a:solidFill>
              </a:rPr>
              <a:t>Course: </a:t>
            </a:r>
            <a:r>
              <a:rPr lang="en-US" sz="3400" b="1" dirty="0" smtClean="0">
                <a:solidFill>
                  <a:schemeClr val="accent2">
                    <a:lumMod val="75000"/>
                  </a:schemeClr>
                </a:solidFill>
              </a:rPr>
              <a:t>DPR Preparation</a:t>
            </a:r>
            <a:endParaRPr lang="en-US" sz="3400" b="1" dirty="0">
              <a:solidFill>
                <a:schemeClr val="accent2">
                  <a:lumMod val="75000"/>
                </a:schemeClr>
              </a:solidFill>
            </a:endParaRPr>
          </a:p>
          <a:p>
            <a:pPr eaLnBrk="1" hangingPunct="1">
              <a:spcBef>
                <a:spcPts val="857"/>
              </a:spcBef>
            </a:pPr>
            <a:r>
              <a:rPr lang="en-US" sz="3400" b="1" dirty="0">
                <a:solidFill>
                  <a:schemeClr val="accent2">
                    <a:lumMod val="75000"/>
                  </a:schemeClr>
                </a:solidFill>
              </a:rPr>
              <a:t>Day 3 </a:t>
            </a:r>
          </a:p>
        </p:txBody>
      </p:sp>
      <p:sp>
        <p:nvSpPr>
          <p:cNvPr id="19459" name="Text Box 72"/>
          <p:cNvSpPr txBox="1">
            <a:spLocks noChangeArrowheads="1"/>
          </p:cNvSpPr>
          <p:nvPr/>
        </p:nvSpPr>
        <p:spPr bwMode="auto">
          <a:xfrm>
            <a:off x="176213" y="4686301"/>
            <a:ext cx="13315950" cy="1685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10" tIns="0" rIns="92567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857"/>
              </a:spcBef>
            </a:pPr>
            <a:r>
              <a:rPr lang="en-US" sz="5100" dirty="0"/>
              <a:t>Session </a:t>
            </a:r>
            <a:r>
              <a:rPr lang="en-US" sz="5100" dirty="0" smtClean="0"/>
              <a:t>2</a:t>
            </a:r>
            <a:endParaRPr lang="en-US" sz="5100" dirty="0"/>
          </a:p>
          <a:p>
            <a:pPr eaLnBrk="1" hangingPunct="1">
              <a:spcBef>
                <a:spcPts val="857"/>
              </a:spcBef>
            </a:pPr>
            <a:r>
              <a:rPr lang="en-US" sz="5100" dirty="0" smtClean="0"/>
              <a:t>Cost Components of DPR</a:t>
            </a:r>
            <a:endParaRPr lang="en-US" sz="5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3600" b="1" kern="1200" dirty="0" smtClean="0">
                <a:solidFill>
                  <a:schemeClr val="tx1"/>
                </a:solidFill>
              </a:rPr>
              <a:t>Expenditure Forecasting</a:t>
            </a:r>
            <a:endParaRPr lang="en-GB" sz="3600" b="1" kern="12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357188" y="1930400"/>
            <a:ext cx="12901613" cy="6400800"/>
          </a:xfrm>
        </p:spPr>
        <p:txBody>
          <a:bodyPr/>
          <a:lstStyle/>
          <a:p>
            <a:pPr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r>
              <a:rPr lang="en-US" sz="2600" dirty="0" smtClean="0">
                <a:solidFill>
                  <a:schemeClr val="tx1">
                    <a:lumMod val="50000"/>
                  </a:schemeClr>
                </a:solidFill>
              </a:rPr>
              <a:t>Expenditure Forecasting is important for the following reasons</a:t>
            </a:r>
            <a:r>
              <a:rPr lang="en-US" sz="2600" dirty="0">
                <a:solidFill>
                  <a:schemeClr val="tx1">
                    <a:lumMod val="50000"/>
                  </a:schemeClr>
                </a:solidFill>
              </a:rPr>
              <a:t>:</a:t>
            </a:r>
          </a:p>
          <a:p>
            <a:pPr marL="1142943" lvl="1" indent="-489833"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buSzPct val="90000"/>
              <a:buFontTx/>
              <a:buChar char="-"/>
              <a:defRPr/>
            </a:pPr>
            <a:r>
              <a:rPr lang="en-US" sz="2600" dirty="0" smtClean="0">
                <a:solidFill>
                  <a:schemeClr val="tx1">
                    <a:lumMod val="50000"/>
                  </a:schemeClr>
                </a:solidFill>
              </a:rPr>
              <a:t>Useful in working out the business plan and PPP model</a:t>
            </a:r>
          </a:p>
          <a:p>
            <a:pPr marL="1142943" lvl="1" indent="-489833"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buSzPct val="90000"/>
              <a:buFontTx/>
              <a:buChar char="-"/>
              <a:defRPr/>
            </a:pPr>
            <a:r>
              <a:rPr lang="en-US" sz="2600" dirty="0" smtClean="0">
                <a:solidFill>
                  <a:schemeClr val="tx1">
                    <a:lumMod val="50000"/>
                  </a:schemeClr>
                </a:solidFill>
              </a:rPr>
              <a:t>Enables departments to factor project expenditure in their annual budgets</a:t>
            </a:r>
          </a:p>
          <a:p>
            <a:pPr marL="1142943" lvl="1" indent="-489833"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buSzPct val="90000"/>
              <a:buFontTx/>
              <a:buChar char="-"/>
              <a:defRPr/>
            </a:pPr>
            <a:r>
              <a:rPr lang="en-US" sz="2600" dirty="0" smtClean="0">
                <a:solidFill>
                  <a:schemeClr val="tx1">
                    <a:lumMod val="50000"/>
                  </a:schemeClr>
                </a:solidFill>
              </a:rPr>
              <a:t>Enables project team to control cost over-runs</a:t>
            </a:r>
          </a:p>
          <a:p>
            <a:pPr marL="1142943" lvl="1" indent="-489833"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buSzPct val="90000"/>
              <a:buFontTx/>
              <a:buChar char="-"/>
              <a:defRPr/>
            </a:pPr>
            <a:r>
              <a:rPr lang="en-US" sz="2600" dirty="0" smtClean="0">
                <a:solidFill>
                  <a:schemeClr val="tx1">
                    <a:lumMod val="50000"/>
                  </a:schemeClr>
                </a:solidFill>
              </a:rPr>
              <a:t>Enables corrective action to be taken in time</a:t>
            </a:r>
          </a:p>
          <a:p>
            <a:pPr marL="1142943" lvl="1" indent="-489833"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buSzPct val="90000"/>
              <a:buFontTx/>
              <a:buChar char="-"/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1142943" lvl="1" indent="-489833"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buSzPct val="90000"/>
              <a:buFontTx/>
              <a:buChar char="-"/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857"/>
              </a:spcBef>
              <a:spcAft>
                <a:spcPts val="857"/>
              </a:spcAft>
              <a:buNone/>
              <a:defRPr/>
            </a:pPr>
            <a:endParaRPr lang="en-IN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857"/>
              </a:spcBef>
              <a:spcAft>
                <a:spcPts val="857"/>
              </a:spcAft>
              <a:buNone/>
              <a:defRPr/>
            </a:pPr>
            <a:endParaRPr lang="en-GB" sz="23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49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88" y="406400"/>
            <a:ext cx="13206413" cy="1094317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kern="1200" dirty="0" smtClean="0">
                <a:solidFill>
                  <a:schemeClr val="tx1">
                    <a:lumMod val="50000"/>
                  </a:schemeClr>
                </a:solidFill>
              </a:rPr>
              <a:t>Expenditure Forecast</a:t>
            </a:r>
            <a:endParaRPr lang="en-GB" sz="3600" b="1" kern="12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357188" y="1320800"/>
            <a:ext cx="12901613" cy="609600"/>
          </a:xfrm>
        </p:spPr>
        <p:txBody>
          <a:bodyPr/>
          <a:lstStyle/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r>
              <a:rPr lang="en-US" sz="2300" dirty="0" smtClean="0">
                <a:solidFill>
                  <a:schemeClr val="tx1">
                    <a:lumMod val="50000"/>
                  </a:schemeClr>
                </a:solidFill>
              </a:rPr>
              <a:t>Expenditure forecasting is for a given time period.</a:t>
            </a: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1142943" lvl="1" indent="-489833">
              <a:spcAft>
                <a:spcPts val="857"/>
              </a:spcAft>
              <a:buClr>
                <a:srgbClr val="003366"/>
              </a:buClr>
              <a:buSzPct val="90000"/>
              <a:buFontTx/>
              <a:buChar char="-"/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1142943" lvl="1" indent="-489833">
              <a:spcAft>
                <a:spcPts val="857"/>
              </a:spcAft>
              <a:buClr>
                <a:srgbClr val="003366"/>
              </a:buClr>
              <a:buSzPct val="90000"/>
              <a:buFontTx/>
              <a:buChar char="-"/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None/>
              <a:defRPr/>
            </a:pPr>
            <a:endParaRPr lang="en-IN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None/>
              <a:defRPr/>
            </a:pPr>
            <a:endParaRPr lang="en-GB" sz="2300" dirty="0">
              <a:solidFill>
                <a:schemeClr val="tx1">
                  <a:lumMod val="50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737927"/>
              </p:ext>
            </p:extLst>
          </p:nvPr>
        </p:nvGraphicFramePr>
        <p:xfrm>
          <a:off x="571500" y="1828801"/>
          <a:ext cx="12573000" cy="6319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1417320"/>
                <a:gridCol w="1417320"/>
                <a:gridCol w="1417320"/>
                <a:gridCol w="1417320"/>
                <a:gridCol w="1417320"/>
              </a:tblGrid>
              <a:tr h="467824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</a:pPr>
                      <a:r>
                        <a:rPr lang="en-GB" sz="1900" b="1" dirty="0" smtClean="0"/>
                        <a:t>Line Item</a:t>
                      </a:r>
                      <a:endParaRPr lang="en-GB" sz="1900" b="1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</a:pPr>
                      <a:r>
                        <a:rPr lang="en-GB" sz="1900" b="1" dirty="0" smtClean="0"/>
                        <a:t>Year 1</a:t>
                      </a:r>
                      <a:endParaRPr lang="en-GB" sz="1900" b="1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b="1" dirty="0" smtClean="0"/>
                        <a:t>Year 2</a:t>
                      </a:r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b="1" dirty="0" smtClean="0"/>
                        <a:t>Year 3</a:t>
                      </a:r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b="1" dirty="0" smtClean="0"/>
                        <a:t>Year 4</a:t>
                      </a:r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b="1" dirty="0" smtClean="0"/>
                        <a:t>Year 5</a:t>
                      </a:r>
                    </a:p>
                  </a:txBody>
                  <a:tcPr marL="137160" marR="137160" marT="60963" marB="60963"/>
                </a:tc>
              </a:tr>
              <a:tr h="48768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GB" sz="1900" b="0" dirty="0" smtClean="0"/>
                        <a:t>Application Development</a:t>
                      </a: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</a:tr>
              <a:tr h="48768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GB" sz="1900" b="0" dirty="0" smtClean="0"/>
                        <a:t>Customizing existing applications</a:t>
                      </a: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</a:tr>
              <a:tr h="4876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900" b="0" dirty="0" smtClean="0"/>
                        <a:t>Data</a:t>
                      </a:r>
                      <a:r>
                        <a:rPr lang="en-GB" sz="1900" b="0" baseline="0" dirty="0" smtClean="0"/>
                        <a:t> </a:t>
                      </a:r>
                      <a:r>
                        <a:rPr lang="en-GB" sz="1900" b="0" dirty="0" smtClean="0"/>
                        <a:t>Digitization </a:t>
                      </a:r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</a:tr>
              <a:tr h="48768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GB" sz="1900" b="0" dirty="0" smtClean="0"/>
                        <a:t>Data Centre IT Infrastructure</a:t>
                      </a: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</a:tr>
              <a:tr h="48768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GB" sz="1900" b="0" dirty="0" smtClean="0"/>
                        <a:t>Data</a:t>
                      </a:r>
                      <a:r>
                        <a:rPr lang="en-GB" sz="1900" b="0" baseline="0" dirty="0" smtClean="0"/>
                        <a:t> Centre Networking Infrastructure</a:t>
                      </a: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</a:tr>
              <a:tr h="48768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GB" sz="1900" b="1" dirty="0" smtClean="0"/>
                        <a:t>Operating Expenditure</a:t>
                      </a:r>
                      <a:endParaRPr lang="en-GB" sz="1900" b="1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</a:tr>
              <a:tr h="48768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GB" sz="1900" b="0" dirty="0" smtClean="0"/>
                        <a:t>Installation and Maintenance</a:t>
                      </a: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</a:tr>
              <a:tr h="48768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GB" sz="1900" b="0" dirty="0" smtClean="0"/>
                        <a:t>Application Helpdesk</a:t>
                      </a: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</a:tr>
              <a:tr h="48768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GB" sz="1900" b="0" dirty="0" smtClean="0"/>
                        <a:t>Networking</a:t>
                      </a: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</a:tr>
              <a:tr h="48768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GB" sz="1900" b="0" dirty="0" smtClean="0"/>
                        <a:t>PMU</a:t>
                      </a: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</a:tr>
              <a:tr h="48768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GB" sz="1900" b="0" dirty="0" smtClean="0"/>
                        <a:t>Consumables</a:t>
                      </a: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</a:tr>
              <a:tr h="48768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GB" sz="1900" b="1" dirty="0" smtClean="0"/>
                        <a:t>Total</a:t>
                      </a:r>
                      <a:endParaRPr lang="en-GB" sz="1900" b="1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endParaRPr lang="en-GB" sz="1900" b="0" dirty="0"/>
                    </a:p>
                  </a:txBody>
                  <a:tcPr marL="137160" marR="137160" marT="60963" marB="60963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350" y="840317"/>
            <a:ext cx="11068050" cy="683683"/>
          </a:xfrm>
        </p:spPr>
        <p:txBody>
          <a:bodyPr lIns="130622" tIns="65311" rIns="130622" bIns="65311"/>
          <a:lstStyle/>
          <a:p>
            <a:pPr eaLnBrk="1" hangingPunct="1"/>
            <a:r>
              <a:rPr lang="en-US" sz="3600" b="1" dirty="0" smtClean="0">
                <a:solidFill>
                  <a:schemeClr val="tx1"/>
                </a:solidFill>
              </a:rPr>
              <a:t>End of Session</a:t>
            </a:r>
            <a:endParaRPr lang="en-GB" sz="36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9082" y="810685"/>
            <a:ext cx="13180218" cy="1094316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chemeClr val="tx1"/>
                </a:solidFill>
              </a:rPr>
              <a:t>Agenda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54820" y="3048000"/>
            <a:ext cx="13206413" cy="2946400"/>
          </a:xfrm>
        </p:spPr>
        <p:txBody>
          <a:bodyPr/>
          <a:lstStyle/>
          <a:p>
            <a:pPr marL="489833" lvl="1" indent="-489833"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schemeClr val="tx1"/>
                </a:solidFill>
              </a:rPr>
              <a:t>Classification of costs</a:t>
            </a:r>
            <a:endParaRPr lang="en-US" dirty="0">
              <a:solidFill>
                <a:schemeClr val="tx1"/>
              </a:solidFill>
            </a:endParaRPr>
          </a:p>
          <a:p>
            <a:pPr marL="489833" lvl="1" indent="-489833"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schemeClr val="tx1"/>
                </a:solidFill>
              </a:rPr>
              <a:t>Cost Components </a:t>
            </a:r>
            <a:endParaRPr lang="en-US" dirty="0">
              <a:solidFill>
                <a:schemeClr val="tx1"/>
              </a:solidFill>
            </a:endParaRPr>
          </a:p>
          <a:p>
            <a:pPr marL="489833" lvl="1" indent="-489833"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schemeClr val="tx1"/>
                </a:solidFill>
              </a:rPr>
              <a:t>Sources of Funding</a:t>
            </a:r>
            <a:endParaRPr lang="en-US" dirty="0">
              <a:solidFill>
                <a:schemeClr val="tx1"/>
              </a:solidFill>
            </a:endParaRPr>
          </a:p>
          <a:p>
            <a:pPr marL="494368" lvl="1" indent="-494368" eaLnBrk="1" hangingPunct="1"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schemeClr val="tx1"/>
                </a:solidFill>
              </a:rPr>
              <a:t>Expenditure Forecasting </a:t>
            </a:r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75" y="304800"/>
            <a:ext cx="260032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88" y="508000"/>
            <a:ext cx="13206413" cy="1094317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kern="1200" dirty="0" smtClean="0">
                <a:solidFill>
                  <a:schemeClr val="tx1"/>
                </a:solidFill>
              </a:rPr>
              <a:t>Why Costing?</a:t>
            </a:r>
            <a:endParaRPr lang="en-GB" sz="3600" b="1" kern="1200" dirty="0">
              <a:solidFill>
                <a:schemeClr val="tx1"/>
              </a:solidFill>
            </a:endParaRPr>
          </a:p>
        </p:txBody>
      </p:sp>
      <p:sp>
        <p:nvSpPr>
          <p:cNvPr id="56323" name="Subtitle 2"/>
          <p:cNvSpPr>
            <a:spLocks noGrp="1"/>
          </p:cNvSpPr>
          <p:nvPr>
            <p:ph type="subTitle" sz="quarter" idx="1"/>
          </p:nvPr>
        </p:nvSpPr>
        <p:spPr>
          <a:xfrm>
            <a:off x="357188" y="1625600"/>
            <a:ext cx="12901613" cy="6400800"/>
          </a:xfrm>
        </p:spPr>
        <p:txBody>
          <a:bodyPr/>
          <a:lstStyle/>
          <a:p>
            <a:pPr>
              <a:spcBef>
                <a:spcPts val="1714"/>
              </a:spcBef>
              <a:spcAft>
                <a:spcPts val="857"/>
              </a:spcAft>
              <a:buClr>
                <a:srgbClr val="003366"/>
              </a:buClr>
              <a:buSzPct val="100000"/>
              <a:buFont typeface="Arial" pitchFamily="34" charset="0"/>
              <a:buChar char="●"/>
            </a:pPr>
            <a:r>
              <a:rPr lang="en-US" sz="2600" dirty="0" smtClean="0">
                <a:solidFill>
                  <a:srgbClr val="05070B"/>
                </a:solidFill>
              </a:rPr>
              <a:t>DPR is primarily used to obtain financial approval for projects</a:t>
            </a:r>
            <a:r>
              <a:rPr lang="en-GB" sz="2600" dirty="0" smtClean="0">
                <a:solidFill>
                  <a:srgbClr val="05070B"/>
                </a:solidFill>
              </a:rPr>
              <a:t>.</a:t>
            </a:r>
            <a:r>
              <a:rPr lang="en-US" sz="2600" dirty="0" smtClean="0">
                <a:solidFill>
                  <a:srgbClr val="05070B"/>
                </a:solidFill>
              </a:rPr>
              <a:t> </a:t>
            </a:r>
          </a:p>
          <a:p>
            <a:pPr>
              <a:spcBef>
                <a:spcPts val="1714"/>
              </a:spcBef>
              <a:spcAft>
                <a:spcPts val="857"/>
              </a:spcAft>
              <a:buClr>
                <a:srgbClr val="003366"/>
              </a:buClr>
              <a:buSzPct val="100000"/>
              <a:buFont typeface="Arial" pitchFamily="34" charset="0"/>
              <a:buChar char="●"/>
            </a:pPr>
            <a:r>
              <a:rPr lang="en-US" sz="2600" dirty="0" smtClean="0">
                <a:solidFill>
                  <a:srgbClr val="05070B"/>
                </a:solidFill>
              </a:rPr>
              <a:t>Costing allows project team to decide on business model and the type of PPP format (if applicable)</a:t>
            </a:r>
          </a:p>
          <a:p>
            <a:pPr>
              <a:spcBef>
                <a:spcPts val="1714"/>
              </a:spcBef>
              <a:spcAft>
                <a:spcPts val="857"/>
              </a:spcAft>
              <a:buClr>
                <a:srgbClr val="003366"/>
              </a:buClr>
              <a:buSzPct val="100000"/>
              <a:buFont typeface="Arial" pitchFamily="34" charset="0"/>
              <a:buChar char="●"/>
            </a:pPr>
            <a:r>
              <a:rPr lang="en-US" sz="2600" dirty="0" smtClean="0">
                <a:solidFill>
                  <a:srgbClr val="05070B"/>
                </a:solidFill>
              </a:rPr>
              <a:t>It allows for budget forecasting</a:t>
            </a:r>
          </a:p>
          <a:p>
            <a:pPr>
              <a:spcBef>
                <a:spcPts val="1714"/>
              </a:spcBef>
              <a:spcAft>
                <a:spcPts val="857"/>
              </a:spcAft>
              <a:buClr>
                <a:srgbClr val="003366"/>
              </a:buClr>
              <a:buSzPct val="100000"/>
              <a:buFont typeface="Arial" pitchFamily="34" charset="0"/>
              <a:buChar char="●"/>
            </a:pPr>
            <a:r>
              <a:rPr lang="en-US" sz="2600" dirty="0" smtClean="0">
                <a:solidFill>
                  <a:srgbClr val="05070B"/>
                </a:solidFill>
              </a:rPr>
              <a:t>Budgeting enables monitoring for cost over-runs</a:t>
            </a:r>
          </a:p>
          <a:p>
            <a:pPr>
              <a:spcBef>
                <a:spcPts val="1714"/>
              </a:spcBef>
              <a:spcAft>
                <a:spcPts val="857"/>
              </a:spcAft>
              <a:buClr>
                <a:srgbClr val="003366"/>
              </a:buClr>
              <a:buSzPct val="100000"/>
            </a:pPr>
            <a:endParaRPr lang="en-US" sz="2600" dirty="0" smtClean="0">
              <a:solidFill>
                <a:srgbClr val="05070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507" y="508000"/>
            <a:ext cx="13208793" cy="1007533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kern="1200" dirty="0" smtClean="0">
                <a:solidFill>
                  <a:schemeClr val="tx1"/>
                </a:solidFill>
              </a:rPr>
              <a:t>Classification of Costs</a:t>
            </a:r>
            <a:endParaRPr lang="en-GB" sz="3600" b="1" kern="1200" dirty="0">
              <a:solidFill>
                <a:schemeClr val="tx1"/>
              </a:solidFill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2400300" y="3335867"/>
            <a:ext cx="2857500" cy="11176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none" lIns="90710" tIns="0" rIns="92567" bIns="0" numCol="1" rtlCol="0" anchor="ctr" anchorCtr="0" compatLnSpc="1">
            <a:prstTxWarp prst="textNoShape">
              <a:avLst/>
            </a:prstTxWarp>
          </a:bodyPr>
          <a:lstStyle/>
          <a:p>
            <a:pPr algn="ctr" defTabSz="1306220">
              <a:buSzPct val="90000"/>
            </a:pPr>
            <a:r>
              <a:rPr lang="en-US" sz="2600" b="1" dirty="0" smtClean="0">
                <a:solidFill>
                  <a:schemeClr val="folHlink"/>
                </a:solidFill>
                <a:cs typeface="Arial" pitchFamily="34" charset="0"/>
              </a:rPr>
              <a:t>CAPEX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8458200" y="3352800"/>
            <a:ext cx="2857500" cy="11176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none" lIns="90710" tIns="0" rIns="92567" bIns="0" numCol="1" rtlCol="0" anchor="ctr" anchorCtr="0" compatLnSpc="1">
            <a:prstTxWarp prst="textNoShape">
              <a:avLst/>
            </a:prstTxWarp>
          </a:bodyPr>
          <a:lstStyle/>
          <a:p>
            <a:pPr algn="ctr" defTabSz="1306220">
              <a:buSzPct val="90000"/>
            </a:pPr>
            <a:r>
              <a:rPr lang="en-US" sz="2600" b="1" dirty="0" smtClean="0">
                <a:solidFill>
                  <a:schemeClr val="folHlink"/>
                </a:solidFill>
                <a:cs typeface="Arial" pitchFamily="34" charset="0"/>
              </a:rPr>
              <a:t>OPEX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5276850" y="1540933"/>
            <a:ext cx="2857500" cy="111760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 w="952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none" lIns="90710" tIns="0" rIns="92567" bIns="0" numCol="1" rtlCol="0" anchor="ctr" anchorCtr="0" compatLnSpc="1">
            <a:prstTxWarp prst="textNoShape">
              <a:avLst/>
            </a:prstTxWarp>
          </a:bodyPr>
          <a:lstStyle/>
          <a:p>
            <a:pPr algn="ctr" defTabSz="1306220">
              <a:buSzPct val="90000"/>
            </a:pPr>
            <a:r>
              <a:rPr lang="en-US" b="1" dirty="0" smtClean="0">
                <a:solidFill>
                  <a:schemeClr val="bg1"/>
                </a:solidFill>
                <a:cs typeface="Arial" pitchFamily="34" charset="0"/>
              </a:rPr>
              <a:t>PROJECT </a:t>
            </a:r>
            <a:br>
              <a:rPr lang="en-US" b="1" dirty="0" smtClean="0">
                <a:solidFill>
                  <a:schemeClr val="bg1"/>
                </a:solidFill>
                <a:cs typeface="Arial" pitchFamily="34" charset="0"/>
              </a:rPr>
            </a:br>
            <a:r>
              <a:rPr lang="en-US" b="1" dirty="0" smtClean="0">
                <a:solidFill>
                  <a:schemeClr val="bg1"/>
                </a:solidFill>
                <a:cs typeface="Arial" pitchFamily="34" charset="0"/>
              </a:rPr>
              <a:t>COST</a:t>
            </a:r>
            <a:endParaRPr lang="en-US" sz="26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3829050" y="3048000"/>
            <a:ext cx="6057900" cy="0"/>
          </a:xfrm>
          <a:prstGeom prst="line">
            <a:avLst/>
          </a:prstGeom>
          <a:solidFill>
            <a:schemeClr val="bg1"/>
          </a:solidFill>
          <a:ln w="19050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>
            <a:stCxn id="7" idx="2"/>
          </p:cNvCxnSpPr>
          <p:nvPr/>
        </p:nvCxnSpPr>
        <p:spPr bwMode="auto">
          <a:xfrm>
            <a:off x="6705600" y="2658533"/>
            <a:ext cx="0" cy="389467"/>
          </a:xfrm>
          <a:prstGeom prst="line">
            <a:avLst/>
          </a:prstGeom>
          <a:solidFill>
            <a:schemeClr val="bg1"/>
          </a:solidFill>
          <a:ln w="19050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3829050" y="3048000"/>
            <a:ext cx="0" cy="304800"/>
          </a:xfrm>
          <a:prstGeom prst="line">
            <a:avLst/>
          </a:prstGeom>
          <a:solidFill>
            <a:schemeClr val="bg1"/>
          </a:solidFill>
          <a:ln w="19050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9886950" y="3048000"/>
            <a:ext cx="0" cy="304800"/>
          </a:xfrm>
          <a:prstGeom prst="line">
            <a:avLst/>
          </a:prstGeom>
          <a:solidFill>
            <a:schemeClr val="bg1"/>
          </a:solidFill>
          <a:ln w="19050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Rounded Rectangle 16"/>
          <p:cNvSpPr/>
          <p:nvPr/>
        </p:nvSpPr>
        <p:spPr bwMode="auto">
          <a:xfrm>
            <a:off x="7029450" y="5588000"/>
            <a:ext cx="2857500" cy="11176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none" lIns="90710" tIns="0" rIns="92567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buSzPct val="90000"/>
            </a:pPr>
            <a:r>
              <a:rPr lang="en-US" b="1" dirty="0" smtClean="0">
                <a:solidFill>
                  <a:schemeClr val="folHlink"/>
                </a:solidFill>
                <a:cs typeface="Arial" pitchFamily="34" charset="0"/>
              </a:rPr>
              <a:t>Non- IT </a:t>
            </a:r>
            <a:br>
              <a:rPr lang="en-US" b="1" dirty="0" smtClean="0">
                <a:solidFill>
                  <a:schemeClr val="folHlink"/>
                </a:solidFill>
                <a:cs typeface="Arial" pitchFamily="34" charset="0"/>
              </a:rPr>
            </a:br>
            <a:r>
              <a:rPr lang="en-US" b="1" dirty="0" smtClean="0">
                <a:solidFill>
                  <a:schemeClr val="folHlink"/>
                </a:solidFill>
                <a:cs typeface="Arial" pitchFamily="34" charset="0"/>
              </a:rPr>
              <a:t>Infrastructure</a:t>
            </a:r>
            <a:endParaRPr lang="en-US" b="1" dirty="0">
              <a:solidFill>
                <a:schemeClr val="folHlink"/>
              </a:solidFill>
              <a:cs typeface="Arial" pitchFamily="34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2400300" y="5588000"/>
            <a:ext cx="2857500" cy="11176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vert="horz" wrap="none" lIns="90710" tIns="0" rIns="92567" bIns="0" numCol="1" rtlCol="0" anchor="ctr" anchorCtr="0" compatLnSpc="1">
            <a:prstTxWarp prst="textNoShape">
              <a:avLst/>
            </a:prstTxWarp>
          </a:bodyPr>
          <a:lstStyle/>
          <a:p>
            <a:pPr algn="ctr" defTabSz="1306220">
              <a:buSzPct val="90000"/>
            </a:pPr>
            <a:r>
              <a:rPr lang="en-US" b="1" dirty="0" smtClean="0">
                <a:solidFill>
                  <a:schemeClr val="folHlink"/>
                </a:solidFill>
                <a:cs typeface="Arial" pitchFamily="34" charset="0"/>
              </a:rPr>
              <a:t>IT Infrastructure</a:t>
            </a:r>
            <a:endParaRPr lang="en-US" sz="2600" b="1" dirty="0" smtClean="0">
              <a:solidFill>
                <a:schemeClr val="folHlink"/>
              </a:solidFill>
              <a:cs typeface="Arial" pitchFamily="34" charset="0"/>
            </a:endParaRPr>
          </a:p>
        </p:txBody>
      </p:sp>
      <p:cxnSp>
        <p:nvCxnSpPr>
          <p:cNvPr id="20" name="Straight Connector 19"/>
          <p:cNvCxnSpPr>
            <a:stCxn id="4" idx="2"/>
          </p:cNvCxnSpPr>
          <p:nvPr/>
        </p:nvCxnSpPr>
        <p:spPr bwMode="auto">
          <a:xfrm>
            <a:off x="3829050" y="4453467"/>
            <a:ext cx="0" cy="1134533"/>
          </a:xfrm>
          <a:prstGeom prst="line">
            <a:avLst/>
          </a:prstGeom>
          <a:solidFill>
            <a:schemeClr val="bg1"/>
          </a:solidFill>
          <a:ln w="19050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3829050" y="5057679"/>
            <a:ext cx="4629150" cy="0"/>
          </a:xfrm>
          <a:prstGeom prst="line">
            <a:avLst/>
          </a:prstGeom>
          <a:solidFill>
            <a:schemeClr val="bg1"/>
          </a:solidFill>
          <a:ln w="19050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>
            <a:endCxn id="17" idx="0"/>
          </p:cNvCxnSpPr>
          <p:nvPr/>
        </p:nvCxnSpPr>
        <p:spPr bwMode="auto">
          <a:xfrm>
            <a:off x="8458200" y="5057680"/>
            <a:ext cx="0" cy="530321"/>
          </a:xfrm>
          <a:prstGeom prst="line">
            <a:avLst/>
          </a:prstGeom>
          <a:solidFill>
            <a:schemeClr val="bg1"/>
          </a:solidFill>
          <a:ln w="19050" cap="flat" cmpd="sng" algn="ctr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CAPEX – Capital Expenditure</a:t>
            </a:r>
            <a:endParaRPr lang="en-US" b="1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57188" y="1524000"/>
            <a:ext cx="12901613" cy="812800"/>
          </a:xfrm>
          <a:prstGeom prst="rect">
            <a:avLst/>
          </a:prstGeom>
        </p:spPr>
        <p:txBody>
          <a:bodyPr lIns="130622" tIns="65311" rIns="130622" bIns="65311"/>
          <a:lstStyle>
            <a:lvl1pPr marL="342900" indent="-342900" algn="l" defTabSz="695325" rtl="0" eaLnBrk="0" fontAlgn="base" hangingPunct="0">
              <a:spcBef>
                <a:spcPct val="20000"/>
              </a:spcBef>
              <a:spcAft>
                <a:spcPct val="20000"/>
              </a:spcAft>
              <a:buSzPct val="90000"/>
              <a:buFont typeface="Arial" pitchFamily="34" charset="0"/>
              <a:buChar char="•"/>
              <a:defRPr sz="24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7188" algn="l" defTabSz="695325" rtl="0" eaLnBrk="0" fontAlgn="base" hangingPunct="0">
              <a:spcBef>
                <a:spcPct val="0"/>
              </a:spcBef>
              <a:spcAft>
                <a:spcPct val="20000"/>
              </a:spcAft>
              <a:buChar char="•"/>
              <a:defRPr sz="2400">
                <a:solidFill>
                  <a:schemeClr val="bg2"/>
                </a:solidFill>
                <a:latin typeface="+mn-lt"/>
                <a:cs typeface="+mn-cs"/>
              </a:defRPr>
            </a:lvl2pPr>
            <a:lvl3pPr marL="723900" indent="-363538" algn="l" defTabSz="695325" rtl="0" eaLnBrk="0" fontAlgn="base" hangingPunct="0"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-"/>
              <a:defRPr sz="2400">
                <a:solidFill>
                  <a:schemeClr val="bg2"/>
                </a:solidFill>
                <a:latin typeface="+mn-lt"/>
                <a:cs typeface="+mn-cs"/>
              </a:defRPr>
            </a:lvl3pPr>
            <a:lvl4pPr marL="1076325" indent="-350838" algn="l" defTabSz="695325" rtl="0" eaLnBrk="0" fontAlgn="base" hangingPunct="0">
              <a:spcBef>
                <a:spcPct val="0"/>
              </a:spcBef>
              <a:spcAft>
                <a:spcPct val="20000"/>
              </a:spcAft>
              <a:buChar char="•"/>
              <a:defRPr sz="2400">
                <a:solidFill>
                  <a:schemeClr val="bg2"/>
                </a:solidFill>
                <a:latin typeface="+mn-lt"/>
                <a:cs typeface="+mn-cs"/>
              </a:defRPr>
            </a:lvl4pPr>
            <a:lvl5pPr marL="1438275" indent="-360363" algn="l" defTabSz="695325" rtl="0" eaLnBrk="0" fontAlgn="base" hangingPunct="0"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-"/>
              <a:defRPr sz="2400">
                <a:solidFill>
                  <a:schemeClr val="bg2"/>
                </a:solidFill>
                <a:latin typeface="+mn-lt"/>
                <a:cs typeface="+mn-cs"/>
              </a:defRPr>
            </a:lvl5pPr>
            <a:lvl6pPr marL="1895475" indent="-360363" algn="l" defTabSz="695325" rtl="0" fontAlgn="base"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-"/>
              <a:defRPr sz="2400">
                <a:solidFill>
                  <a:schemeClr val="bg2"/>
                </a:solidFill>
                <a:latin typeface="+mn-lt"/>
                <a:cs typeface="+mn-cs"/>
              </a:defRPr>
            </a:lvl6pPr>
            <a:lvl7pPr marL="2352675" indent="-360363" algn="l" defTabSz="695325" rtl="0" fontAlgn="base"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-"/>
              <a:defRPr sz="2400">
                <a:solidFill>
                  <a:schemeClr val="bg2"/>
                </a:solidFill>
                <a:latin typeface="+mn-lt"/>
                <a:cs typeface="+mn-cs"/>
              </a:defRPr>
            </a:lvl7pPr>
            <a:lvl8pPr marL="2809875" indent="-360363" algn="l" defTabSz="695325" rtl="0" fontAlgn="base"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-"/>
              <a:defRPr sz="2400">
                <a:solidFill>
                  <a:schemeClr val="bg2"/>
                </a:solidFill>
                <a:latin typeface="+mn-lt"/>
                <a:cs typeface="+mn-cs"/>
              </a:defRPr>
            </a:lvl8pPr>
            <a:lvl9pPr marL="3267075" indent="-360363" algn="l" defTabSz="695325" rtl="0" fontAlgn="base"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-"/>
              <a:defRPr sz="2400">
                <a:solidFill>
                  <a:schemeClr val="bg2"/>
                </a:solidFill>
                <a:latin typeface="+mn-lt"/>
                <a:cs typeface="+mn-cs"/>
              </a:defRPr>
            </a:lvl9pPr>
          </a:lstStyle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r>
              <a:rPr lang="en-US" sz="2300" b="1" dirty="0" smtClean="0">
                <a:solidFill>
                  <a:schemeClr val="tx1">
                    <a:lumMod val="50000"/>
                  </a:schemeClr>
                </a:solidFill>
              </a:rPr>
              <a:t>Also known as investment cost OR one-time cost</a:t>
            </a: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1142943" lvl="1" indent="-489833">
              <a:spcAft>
                <a:spcPts val="857"/>
              </a:spcAft>
              <a:buClr>
                <a:srgbClr val="003366"/>
              </a:buClr>
              <a:buSzPct val="90000"/>
              <a:buFontTx/>
              <a:buChar char="-"/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1142943" lvl="1" indent="-489833">
              <a:spcAft>
                <a:spcPts val="857"/>
              </a:spcAft>
              <a:buClr>
                <a:srgbClr val="003366"/>
              </a:buClr>
              <a:buSzPct val="90000"/>
              <a:buFontTx/>
              <a:buChar char="-"/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None/>
              <a:defRPr/>
            </a:pPr>
            <a:endParaRPr lang="en-IN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None/>
              <a:defRPr/>
            </a:pPr>
            <a:endParaRPr lang="en-GB" sz="2300" dirty="0">
              <a:solidFill>
                <a:schemeClr val="tx1">
                  <a:lumMod val="50000"/>
                </a:schemeClr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71349761"/>
              </p:ext>
            </p:extLst>
          </p:nvPr>
        </p:nvGraphicFramePr>
        <p:xfrm>
          <a:off x="914400" y="2133600"/>
          <a:ext cx="12115800" cy="589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3994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CAPEX – Capital Expenditure</a:t>
            </a:r>
            <a:endParaRPr lang="en-US" b="1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57188" y="1524000"/>
            <a:ext cx="12901613" cy="812800"/>
          </a:xfrm>
          <a:prstGeom prst="rect">
            <a:avLst/>
          </a:prstGeom>
        </p:spPr>
        <p:txBody>
          <a:bodyPr lIns="130622" tIns="65311" rIns="130622" bIns="65311"/>
          <a:lstStyle>
            <a:lvl1pPr marL="342900" indent="-342900" algn="l" defTabSz="695325" rtl="0" eaLnBrk="0" fontAlgn="base" hangingPunct="0">
              <a:spcBef>
                <a:spcPct val="20000"/>
              </a:spcBef>
              <a:spcAft>
                <a:spcPct val="20000"/>
              </a:spcAft>
              <a:buSzPct val="90000"/>
              <a:buFont typeface="Arial" pitchFamily="34" charset="0"/>
              <a:buChar char="•"/>
              <a:defRPr sz="24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7188" algn="l" defTabSz="695325" rtl="0" eaLnBrk="0" fontAlgn="base" hangingPunct="0">
              <a:spcBef>
                <a:spcPct val="0"/>
              </a:spcBef>
              <a:spcAft>
                <a:spcPct val="20000"/>
              </a:spcAft>
              <a:buChar char="•"/>
              <a:defRPr sz="2400">
                <a:solidFill>
                  <a:schemeClr val="bg2"/>
                </a:solidFill>
                <a:latin typeface="+mn-lt"/>
                <a:cs typeface="+mn-cs"/>
              </a:defRPr>
            </a:lvl2pPr>
            <a:lvl3pPr marL="723900" indent="-363538" algn="l" defTabSz="695325" rtl="0" eaLnBrk="0" fontAlgn="base" hangingPunct="0"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-"/>
              <a:defRPr sz="2400">
                <a:solidFill>
                  <a:schemeClr val="bg2"/>
                </a:solidFill>
                <a:latin typeface="+mn-lt"/>
                <a:cs typeface="+mn-cs"/>
              </a:defRPr>
            </a:lvl3pPr>
            <a:lvl4pPr marL="1076325" indent="-350838" algn="l" defTabSz="695325" rtl="0" eaLnBrk="0" fontAlgn="base" hangingPunct="0">
              <a:spcBef>
                <a:spcPct val="0"/>
              </a:spcBef>
              <a:spcAft>
                <a:spcPct val="20000"/>
              </a:spcAft>
              <a:buChar char="•"/>
              <a:defRPr sz="2400">
                <a:solidFill>
                  <a:schemeClr val="bg2"/>
                </a:solidFill>
                <a:latin typeface="+mn-lt"/>
                <a:cs typeface="+mn-cs"/>
              </a:defRPr>
            </a:lvl4pPr>
            <a:lvl5pPr marL="1438275" indent="-360363" algn="l" defTabSz="695325" rtl="0" eaLnBrk="0" fontAlgn="base" hangingPunct="0"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-"/>
              <a:defRPr sz="2400">
                <a:solidFill>
                  <a:schemeClr val="bg2"/>
                </a:solidFill>
                <a:latin typeface="+mn-lt"/>
                <a:cs typeface="+mn-cs"/>
              </a:defRPr>
            </a:lvl5pPr>
            <a:lvl6pPr marL="1895475" indent="-360363" algn="l" defTabSz="695325" rtl="0" fontAlgn="base"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-"/>
              <a:defRPr sz="2400">
                <a:solidFill>
                  <a:schemeClr val="bg2"/>
                </a:solidFill>
                <a:latin typeface="+mn-lt"/>
                <a:cs typeface="+mn-cs"/>
              </a:defRPr>
            </a:lvl6pPr>
            <a:lvl7pPr marL="2352675" indent="-360363" algn="l" defTabSz="695325" rtl="0" fontAlgn="base"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-"/>
              <a:defRPr sz="2400">
                <a:solidFill>
                  <a:schemeClr val="bg2"/>
                </a:solidFill>
                <a:latin typeface="+mn-lt"/>
                <a:cs typeface="+mn-cs"/>
              </a:defRPr>
            </a:lvl7pPr>
            <a:lvl8pPr marL="2809875" indent="-360363" algn="l" defTabSz="695325" rtl="0" fontAlgn="base"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-"/>
              <a:defRPr sz="2400">
                <a:solidFill>
                  <a:schemeClr val="bg2"/>
                </a:solidFill>
                <a:latin typeface="+mn-lt"/>
                <a:cs typeface="+mn-cs"/>
              </a:defRPr>
            </a:lvl8pPr>
            <a:lvl9pPr marL="3267075" indent="-360363" algn="l" defTabSz="695325" rtl="0" fontAlgn="base"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-"/>
              <a:defRPr sz="2400">
                <a:solidFill>
                  <a:schemeClr val="bg2"/>
                </a:solidFill>
                <a:latin typeface="+mn-lt"/>
                <a:cs typeface="+mn-cs"/>
              </a:defRPr>
            </a:lvl9pPr>
          </a:lstStyle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r>
              <a:rPr lang="en-US" sz="2300" b="1" dirty="0" smtClean="0">
                <a:solidFill>
                  <a:schemeClr val="tx1">
                    <a:lumMod val="50000"/>
                  </a:schemeClr>
                </a:solidFill>
              </a:rPr>
              <a:t>Also known as investment cost OR one-time cost</a:t>
            </a: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1142943" lvl="1" indent="-489833">
              <a:spcAft>
                <a:spcPts val="857"/>
              </a:spcAft>
              <a:buClr>
                <a:srgbClr val="003366"/>
              </a:buClr>
              <a:buSzPct val="90000"/>
              <a:buFontTx/>
              <a:buChar char="-"/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1142943" lvl="1" indent="-489833">
              <a:spcAft>
                <a:spcPts val="857"/>
              </a:spcAft>
              <a:buClr>
                <a:srgbClr val="003366"/>
              </a:buClr>
              <a:buSzPct val="90000"/>
              <a:buFontTx/>
              <a:buChar char="-"/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None/>
              <a:defRPr/>
            </a:pPr>
            <a:endParaRPr lang="en-IN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None/>
              <a:defRPr/>
            </a:pPr>
            <a:endParaRPr lang="en-GB" sz="2300" dirty="0">
              <a:solidFill>
                <a:schemeClr val="tx1">
                  <a:lumMod val="50000"/>
                </a:schemeClr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789578"/>
              </p:ext>
            </p:extLst>
          </p:nvPr>
        </p:nvGraphicFramePr>
        <p:xfrm>
          <a:off x="914400" y="2133600"/>
          <a:ext cx="11544300" cy="589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70703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</a:t>
            </a:r>
            <a:r>
              <a:rPr lang="en-US" b="1" dirty="0" smtClean="0"/>
              <a:t>PEX – Operating Expenditure</a:t>
            </a:r>
            <a:endParaRPr lang="en-US" b="1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57188" y="1524000"/>
            <a:ext cx="12901613" cy="812800"/>
          </a:xfrm>
          <a:prstGeom prst="rect">
            <a:avLst/>
          </a:prstGeom>
        </p:spPr>
        <p:txBody>
          <a:bodyPr lIns="130622" tIns="65311" rIns="130622" bIns="65311"/>
          <a:lstStyle>
            <a:lvl1pPr marL="342900" indent="-342900" algn="l" defTabSz="695325" rtl="0" eaLnBrk="0" fontAlgn="base" hangingPunct="0">
              <a:spcBef>
                <a:spcPct val="20000"/>
              </a:spcBef>
              <a:spcAft>
                <a:spcPct val="20000"/>
              </a:spcAft>
              <a:buSzPct val="90000"/>
              <a:buFont typeface="Arial" pitchFamily="34" charset="0"/>
              <a:buChar char="•"/>
              <a:defRPr sz="24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7188" algn="l" defTabSz="695325" rtl="0" eaLnBrk="0" fontAlgn="base" hangingPunct="0">
              <a:spcBef>
                <a:spcPct val="0"/>
              </a:spcBef>
              <a:spcAft>
                <a:spcPct val="20000"/>
              </a:spcAft>
              <a:buChar char="•"/>
              <a:defRPr sz="2400">
                <a:solidFill>
                  <a:schemeClr val="bg2"/>
                </a:solidFill>
                <a:latin typeface="+mn-lt"/>
                <a:cs typeface="+mn-cs"/>
              </a:defRPr>
            </a:lvl2pPr>
            <a:lvl3pPr marL="723900" indent="-363538" algn="l" defTabSz="695325" rtl="0" eaLnBrk="0" fontAlgn="base" hangingPunct="0"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-"/>
              <a:defRPr sz="2400">
                <a:solidFill>
                  <a:schemeClr val="bg2"/>
                </a:solidFill>
                <a:latin typeface="+mn-lt"/>
                <a:cs typeface="+mn-cs"/>
              </a:defRPr>
            </a:lvl3pPr>
            <a:lvl4pPr marL="1076325" indent="-350838" algn="l" defTabSz="695325" rtl="0" eaLnBrk="0" fontAlgn="base" hangingPunct="0">
              <a:spcBef>
                <a:spcPct val="0"/>
              </a:spcBef>
              <a:spcAft>
                <a:spcPct val="20000"/>
              </a:spcAft>
              <a:buChar char="•"/>
              <a:defRPr sz="2400">
                <a:solidFill>
                  <a:schemeClr val="bg2"/>
                </a:solidFill>
                <a:latin typeface="+mn-lt"/>
                <a:cs typeface="+mn-cs"/>
              </a:defRPr>
            </a:lvl4pPr>
            <a:lvl5pPr marL="1438275" indent="-360363" algn="l" defTabSz="695325" rtl="0" eaLnBrk="0" fontAlgn="base" hangingPunct="0"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-"/>
              <a:defRPr sz="2400">
                <a:solidFill>
                  <a:schemeClr val="bg2"/>
                </a:solidFill>
                <a:latin typeface="+mn-lt"/>
                <a:cs typeface="+mn-cs"/>
              </a:defRPr>
            </a:lvl5pPr>
            <a:lvl6pPr marL="1895475" indent="-360363" algn="l" defTabSz="695325" rtl="0" fontAlgn="base"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-"/>
              <a:defRPr sz="2400">
                <a:solidFill>
                  <a:schemeClr val="bg2"/>
                </a:solidFill>
                <a:latin typeface="+mn-lt"/>
                <a:cs typeface="+mn-cs"/>
              </a:defRPr>
            </a:lvl6pPr>
            <a:lvl7pPr marL="2352675" indent="-360363" algn="l" defTabSz="695325" rtl="0" fontAlgn="base"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-"/>
              <a:defRPr sz="2400">
                <a:solidFill>
                  <a:schemeClr val="bg2"/>
                </a:solidFill>
                <a:latin typeface="+mn-lt"/>
                <a:cs typeface="+mn-cs"/>
              </a:defRPr>
            </a:lvl7pPr>
            <a:lvl8pPr marL="2809875" indent="-360363" algn="l" defTabSz="695325" rtl="0" fontAlgn="base"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-"/>
              <a:defRPr sz="2400">
                <a:solidFill>
                  <a:schemeClr val="bg2"/>
                </a:solidFill>
                <a:latin typeface="+mn-lt"/>
                <a:cs typeface="+mn-cs"/>
              </a:defRPr>
            </a:lvl8pPr>
            <a:lvl9pPr marL="3267075" indent="-360363" algn="l" defTabSz="695325" rtl="0" fontAlgn="base"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-"/>
              <a:defRPr sz="2400">
                <a:solidFill>
                  <a:schemeClr val="bg2"/>
                </a:solidFill>
                <a:latin typeface="+mn-lt"/>
                <a:cs typeface="+mn-cs"/>
              </a:defRPr>
            </a:lvl9pPr>
          </a:lstStyle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r>
              <a:rPr lang="en-US" sz="2300" b="1" dirty="0" smtClean="0">
                <a:solidFill>
                  <a:schemeClr val="tx1">
                    <a:lumMod val="50000"/>
                  </a:schemeClr>
                </a:solidFill>
              </a:rPr>
              <a:t>Also known as recurring cost</a:t>
            </a: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1142943" lvl="1" indent="-489833">
              <a:spcAft>
                <a:spcPts val="857"/>
              </a:spcAft>
              <a:buClr>
                <a:srgbClr val="003366"/>
              </a:buClr>
              <a:buSzPct val="90000"/>
              <a:buFontTx/>
              <a:buChar char="-"/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1142943" lvl="1" indent="-489833">
              <a:spcAft>
                <a:spcPts val="857"/>
              </a:spcAft>
              <a:buClr>
                <a:srgbClr val="003366"/>
              </a:buClr>
              <a:buSzPct val="90000"/>
              <a:buFontTx/>
              <a:buChar char="-"/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None/>
              <a:defRPr/>
            </a:pPr>
            <a:endParaRPr lang="en-IN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None/>
              <a:defRPr/>
            </a:pPr>
            <a:endParaRPr lang="en-GB" sz="2300" dirty="0">
              <a:solidFill>
                <a:schemeClr val="tx1">
                  <a:lumMod val="50000"/>
                </a:schemeClr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514014603"/>
              </p:ext>
            </p:extLst>
          </p:nvPr>
        </p:nvGraphicFramePr>
        <p:xfrm>
          <a:off x="914400" y="2133600"/>
          <a:ext cx="12115800" cy="589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22555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OPEX – Operating Expenditure</a:t>
            </a:r>
            <a:endParaRPr lang="en-US" b="1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357188" y="1524000"/>
            <a:ext cx="12901613" cy="812800"/>
          </a:xfrm>
          <a:prstGeom prst="rect">
            <a:avLst/>
          </a:prstGeom>
        </p:spPr>
        <p:txBody>
          <a:bodyPr lIns="130622" tIns="65311" rIns="130622" bIns="65311"/>
          <a:lstStyle>
            <a:lvl1pPr marL="342900" indent="-342900" algn="l" defTabSz="695325" rtl="0" eaLnBrk="0" fontAlgn="base" hangingPunct="0">
              <a:spcBef>
                <a:spcPct val="20000"/>
              </a:spcBef>
              <a:spcAft>
                <a:spcPct val="20000"/>
              </a:spcAft>
              <a:buSzPct val="90000"/>
              <a:buFont typeface="Arial" pitchFamily="34" charset="0"/>
              <a:buChar char="•"/>
              <a:defRPr sz="24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58775" indent="-357188" algn="l" defTabSz="695325" rtl="0" eaLnBrk="0" fontAlgn="base" hangingPunct="0">
              <a:spcBef>
                <a:spcPct val="0"/>
              </a:spcBef>
              <a:spcAft>
                <a:spcPct val="20000"/>
              </a:spcAft>
              <a:buChar char="•"/>
              <a:defRPr sz="2400">
                <a:solidFill>
                  <a:schemeClr val="bg2"/>
                </a:solidFill>
                <a:latin typeface="+mn-lt"/>
                <a:cs typeface="+mn-cs"/>
              </a:defRPr>
            </a:lvl2pPr>
            <a:lvl3pPr marL="723900" indent="-363538" algn="l" defTabSz="695325" rtl="0" eaLnBrk="0" fontAlgn="base" hangingPunct="0"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-"/>
              <a:defRPr sz="2400">
                <a:solidFill>
                  <a:schemeClr val="bg2"/>
                </a:solidFill>
                <a:latin typeface="+mn-lt"/>
                <a:cs typeface="+mn-cs"/>
              </a:defRPr>
            </a:lvl3pPr>
            <a:lvl4pPr marL="1076325" indent="-350838" algn="l" defTabSz="695325" rtl="0" eaLnBrk="0" fontAlgn="base" hangingPunct="0">
              <a:spcBef>
                <a:spcPct val="0"/>
              </a:spcBef>
              <a:spcAft>
                <a:spcPct val="20000"/>
              </a:spcAft>
              <a:buChar char="•"/>
              <a:defRPr sz="2400">
                <a:solidFill>
                  <a:schemeClr val="bg2"/>
                </a:solidFill>
                <a:latin typeface="+mn-lt"/>
                <a:cs typeface="+mn-cs"/>
              </a:defRPr>
            </a:lvl4pPr>
            <a:lvl5pPr marL="1438275" indent="-360363" algn="l" defTabSz="695325" rtl="0" eaLnBrk="0" fontAlgn="base" hangingPunct="0"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-"/>
              <a:defRPr sz="2400">
                <a:solidFill>
                  <a:schemeClr val="bg2"/>
                </a:solidFill>
                <a:latin typeface="+mn-lt"/>
                <a:cs typeface="+mn-cs"/>
              </a:defRPr>
            </a:lvl5pPr>
            <a:lvl6pPr marL="1895475" indent="-360363" algn="l" defTabSz="695325" rtl="0" fontAlgn="base"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-"/>
              <a:defRPr sz="2400">
                <a:solidFill>
                  <a:schemeClr val="bg2"/>
                </a:solidFill>
                <a:latin typeface="+mn-lt"/>
                <a:cs typeface="+mn-cs"/>
              </a:defRPr>
            </a:lvl6pPr>
            <a:lvl7pPr marL="2352675" indent="-360363" algn="l" defTabSz="695325" rtl="0" fontAlgn="base"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-"/>
              <a:defRPr sz="2400">
                <a:solidFill>
                  <a:schemeClr val="bg2"/>
                </a:solidFill>
                <a:latin typeface="+mn-lt"/>
                <a:cs typeface="+mn-cs"/>
              </a:defRPr>
            </a:lvl7pPr>
            <a:lvl8pPr marL="2809875" indent="-360363" algn="l" defTabSz="695325" rtl="0" fontAlgn="base"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-"/>
              <a:defRPr sz="2400">
                <a:solidFill>
                  <a:schemeClr val="bg2"/>
                </a:solidFill>
                <a:latin typeface="+mn-lt"/>
                <a:cs typeface="+mn-cs"/>
              </a:defRPr>
            </a:lvl8pPr>
            <a:lvl9pPr marL="3267075" indent="-360363" algn="l" defTabSz="695325" rtl="0" fontAlgn="base">
              <a:spcBef>
                <a:spcPct val="0"/>
              </a:spcBef>
              <a:spcAft>
                <a:spcPct val="20000"/>
              </a:spcAft>
              <a:buFont typeface="Arial" pitchFamily="34" charset="0"/>
              <a:buChar char="-"/>
              <a:defRPr sz="2400">
                <a:solidFill>
                  <a:schemeClr val="bg2"/>
                </a:solidFill>
                <a:latin typeface="+mn-lt"/>
                <a:cs typeface="+mn-cs"/>
              </a:defRPr>
            </a:lvl9pPr>
          </a:lstStyle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r>
              <a:rPr lang="en-US" sz="2300" b="1" dirty="0" smtClean="0">
                <a:solidFill>
                  <a:schemeClr val="tx1">
                    <a:lumMod val="50000"/>
                  </a:schemeClr>
                </a:solidFill>
              </a:rPr>
              <a:t>Also known as recurring cost</a:t>
            </a: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1142943" lvl="1" indent="-489833">
              <a:spcAft>
                <a:spcPts val="857"/>
              </a:spcAft>
              <a:buClr>
                <a:srgbClr val="003366"/>
              </a:buClr>
              <a:buSzPct val="90000"/>
              <a:buFontTx/>
              <a:buChar char="-"/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1142943" lvl="1" indent="-489833">
              <a:spcAft>
                <a:spcPts val="857"/>
              </a:spcAft>
              <a:buClr>
                <a:srgbClr val="003366"/>
              </a:buClr>
              <a:buSzPct val="90000"/>
              <a:buFontTx/>
              <a:buChar char="-"/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None/>
              <a:defRPr/>
            </a:pPr>
            <a:endParaRPr lang="en-IN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Aft>
                <a:spcPts val="857"/>
              </a:spcAft>
              <a:buNone/>
              <a:defRPr/>
            </a:pPr>
            <a:endParaRPr lang="en-GB" sz="2300" dirty="0">
              <a:solidFill>
                <a:schemeClr val="tx1">
                  <a:lumMod val="50000"/>
                </a:schemeClr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10729085"/>
              </p:ext>
            </p:extLst>
          </p:nvPr>
        </p:nvGraphicFramePr>
        <p:xfrm>
          <a:off x="914400" y="2133600"/>
          <a:ext cx="11544300" cy="589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53439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3600" b="1" kern="1200" dirty="0" smtClean="0">
                <a:solidFill>
                  <a:schemeClr val="tx1"/>
                </a:solidFill>
              </a:rPr>
              <a:t>Sources of Funding</a:t>
            </a:r>
            <a:endParaRPr lang="en-GB" sz="3600" b="1" kern="12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357188" y="1930400"/>
            <a:ext cx="12901613" cy="6400800"/>
          </a:xfrm>
        </p:spPr>
        <p:txBody>
          <a:bodyPr/>
          <a:lstStyle/>
          <a:p>
            <a:pPr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r>
              <a:rPr lang="en-US" sz="2600" dirty="0" smtClean="0">
                <a:solidFill>
                  <a:schemeClr val="tx1">
                    <a:lumMod val="50000"/>
                  </a:schemeClr>
                </a:solidFill>
              </a:rPr>
              <a:t>At the state level there would be 3 primary sources of funding:</a:t>
            </a:r>
          </a:p>
          <a:p>
            <a:pPr lvl="2"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r>
              <a:rPr lang="en-US" sz="2600" dirty="0" smtClean="0">
                <a:solidFill>
                  <a:schemeClr val="tx1">
                    <a:lumMod val="50000"/>
                  </a:schemeClr>
                </a:solidFill>
              </a:rPr>
              <a:t>Departmental Budget</a:t>
            </a:r>
          </a:p>
          <a:p>
            <a:pPr lvl="2"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r>
              <a:rPr lang="en-US" sz="2600" dirty="0" smtClean="0">
                <a:solidFill>
                  <a:schemeClr val="tx1">
                    <a:lumMod val="50000"/>
                  </a:schemeClr>
                </a:solidFill>
              </a:rPr>
              <a:t>Funding by Central Line Ministry</a:t>
            </a:r>
          </a:p>
          <a:p>
            <a:pPr lvl="2"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r>
              <a:rPr lang="en-US" sz="2600" dirty="0" smtClean="0">
                <a:solidFill>
                  <a:schemeClr val="tx1">
                    <a:lumMod val="50000"/>
                  </a:schemeClr>
                </a:solidFill>
              </a:rPr>
              <a:t>Funding by external agencies like World Bank, UNDP, ADB and other agencies</a:t>
            </a:r>
          </a:p>
          <a:p>
            <a:pPr marL="1142943" lvl="1" indent="-489833"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buSzPct val="90000"/>
              <a:buFontTx/>
              <a:buChar char="-"/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1142943" lvl="1" indent="-489833"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buSzPct val="90000"/>
              <a:buFontTx/>
              <a:buChar char="-"/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857"/>
              </a:spcBef>
              <a:spcAft>
                <a:spcPts val="857"/>
              </a:spcAft>
              <a:buClr>
                <a:srgbClr val="003366"/>
              </a:buClr>
              <a:defRPr/>
            </a:pPr>
            <a:endParaRPr lang="en-US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857"/>
              </a:spcBef>
              <a:spcAft>
                <a:spcPts val="857"/>
              </a:spcAft>
              <a:buNone/>
              <a:defRPr/>
            </a:pPr>
            <a:endParaRPr lang="en-IN" sz="23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spcBef>
                <a:spcPts val="857"/>
              </a:spcBef>
              <a:spcAft>
                <a:spcPts val="857"/>
              </a:spcAft>
              <a:buNone/>
              <a:defRPr/>
            </a:pPr>
            <a:endParaRPr lang="en-GB" sz="23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wC">
  <a:themeElements>
    <a:clrScheme name="Custom 1">
      <a:dk1>
        <a:srgbClr val="000000"/>
      </a:dk1>
      <a:lt1>
        <a:srgbClr val="FFFFFF"/>
      </a:lt1>
      <a:dk2>
        <a:srgbClr val="3A4972"/>
      </a:dk2>
      <a:lt2>
        <a:srgbClr val="B1DCEE"/>
      </a:lt2>
      <a:accent1>
        <a:srgbClr val="2666A6"/>
      </a:accent1>
      <a:accent2>
        <a:srgbClr val="3DA8D5"/>
      </a:accent2>
      <a:accent3>
        <a:srgbClr val="8BCBE6"/>
      </a:accent3>
      <a:accent4>
        <a:srgbClr val="B1DCEE"/>
      </a:accent4>
      <a:accent5>
        <a:srgbClr val="D8EEF7"/>
      </a:accent5>
      <a:accent6>
        <a:srgbClr val="3A4972"/>
      </a:accent6>
      <a:hlink>
        <a:srgbClr val="3DA8D5"/>
      </a:hlink>
      <a:folHlink>
        <a:srgbClr val="3A49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tb4_onscreen_v2.1">
  <a:themeElements>
    <a:clrScheme name="1_tb4_onscreen_v2.1 5">
      <a:dk1>
        <a:srgbClr val="3A4972"/>
      </a:dk1>
      <a:lt1>
        <a:srgbClr val="FFFFFF"/>
      </a:lt1>
      <a:dk2>
        <a:srgbClr val="3DA8D5"/>
      </a:dk2>
      <a:lt2>
        <a:srgbClr val="2666A6"/>
      </a:lt2>
      <a:accent1>
        <a:srgbClr val="8BCBE6"/>
      </a:accent1>
      <a:accent2>
        <a:srgbClr val="B1DCEE"/>
      </a:accent2>
      <a:accent3>
        <a:srgbClr val="FFFFFF"/>
      </a:accent3>
      <a:accent4>
        <a:srgbClr val="303D60"/>
      </a:accent4>
      <a:accent5>
        <a:srgbClr val="C4E2F0"/>
      </a:accent5>
      <a:accent6>
        <a:srgbClr val="A0C7D8"/>
      </a:accent6>
      <a:hlink>
        <a:srgbClr val="D8EEF7"/>
      </a:hlink>
      <a:folHlink>
        <a:srgbClr val="3A4972"/>
      </a:folHlink>
    </a:clrScheme>
    <a:fontScheme name="1_tb4_onscreen_v2.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63500" tIns="0" rIns="6480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90000"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63500" tIns="0" rIns="6480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90000"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1_tb4_onscreen_v2.1 1">
        <a:dk1>
          <a:srgbClr val="7B0A14"/>
        </a:dk1>
        <a:lt1>
          <a:srgbClr val="FFFFFF"/>
        </a:lt1>
        <a:dk2>
          <a:srgbClr val="FB3D32"/>
        </a:dk2>
        <a:lt2>
          <a:srgbClr val="BF0509"/>
        </a:lt2>
        <a:accent1>
          <a:srgbClr val="FD8B84"/>
        </a:accent1>
        <a:accent2>
          <a:srgbClr val="FDB1AD"/>
        </a:accent2>
        <a:accent3>
          <a:srgbClr val="FFFFFF"/>
        </a:accent3>
        <a:accent4>
          <a:srgbClr val="68070F"/>
        </a:accent4>
        <a:accent5>
          <a:srgbClr val="FEC4C2"/>
        </a:accent5>
        <a:accent6>
          <a:srgbClr val="E5A09C"/>
        </a:accent6>
        <a:hlink>
          <a:srgbClr val="FED8D6"/>
        </a:hlink>
        <a:folHlink>
          <a:srgbClr val="7B0A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b4_onscreen_v2.1 2">
        <a:dk1>
          <a:srgbClr val="FED8D6"/>
        </a:dk1>
        <a:lt1>
          <a:srgbClr val="FFFFFF"/>
        </a:lt1>
        <a:dk2>
          <a:srgbClr val="7B0A14"/>
        </a:dk2>
        <a:lt2>
          <a:srgbClr val="FDB1AD"/>
        </a:lt2>
        <a:accent1>
          <a:srgbClr val="FD8B84"/>
        </a:accent1>
        <a:accent2>
          <a:srgbClr val="FB3D32"/>
        </a:accent2>
        <a:accent3>
          <a:srgbClr val="BFAAAA"/>
        </a:accent3>
        <a:accent4>
          <a:srgbClr val="DADADA"/>
        </a:accent4>
        <a:accent5>
          <a:srgbClr val="FEC4C2"/>
        </a:accent5>
        <a:accent6>
          <a:srgbClr val="E3362C"/>
        </a:accent6>
        <a:hlink>
          <a:srgbClr val="BF0509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b4_onscreen_v2.1 3">
        <a:dk1>
          <a:srgbClr val="1B1112"/>
        </a:dk1>
        <a:lt1>
          <a:srgbClr val="FFFFFF"/>
        </a:lt1>
        <a:dk2>
          <a:srgbClr val="AA9F98"/>
        </a:dk2>
        <a:lt2>
          <a:srgbClr val="564242"/>
        </a:lt2>
        <a:accent1>
          <a:srgbClr val="CCC5C1"/>
        </a:accent1>
        <a:accent2>
          <a:srgbClr val="DDD9D6"/>
        </a:accent2>
        <a:accent3>
          <a:srgbClr val="FFFFFF"/>
        </a:accent3>
        <a:accent4>
          <a:srgbClr val="150D0E"/>
        </a:accent4>
        <a:accent5>
          <a:srgbClr val="E2DFDD"/>
        </a:accent5>
        <a:accent6>
          <a:srgbClr val="C8C4C2"/>
        </a:accent6>
        <a:hlink>
          <a:srgbClr val="EEECEA"/>
        </a:hlink>
        <a:folHlink>
          <a:srgbClr val="1B11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b4_onscreen_v2.1 4">
        <a:dk1>
          <a:srgbClr val="EEECEA"/>
        </a:dk1>
        <a:lt1>
          <a:srgbClr val="FFFFFF"/>
        </a:lt1>
        <a:dk2>
          <a:srgbClr val="1B1112"/>
        </a:dk2>
        <a:lt2>
          <a:srgbClr val="DDD9D6"/>
        </a:lt2>
        <a:accent1>
          <a:srgbClr val="CCC5C1"/>
        </a:accent1>
        <a:accent2>
          <a:srgbClr val="AA9F98"/>
        </a:accent2>
        <a:accent3>
          <a:srgbClr val="ABAAAA"/>
        </a:accent3>
        <a:accent4>
          <a:srgbClr val="DADADA"/>
        </a:accent4>
        <a:accent5>
          <a:srgbClr val="E2DFDD"/>
        </a:accent5>
        <a:accent6>
          <a:srgbClr val="9A9089"/>
        </a:accent6>
        <a:hlink>
          <a:srgbClr val="564242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b4_onscreen_v2.1 5">
        <a:dk1>
          <a:srgbClr val="3A4972"/>
        </a:dk1>
        <a:lt1>
          <a:srgbClr val="FFFFFF"/>
        </a:lt1>
        <a:dk2>
          <a:srgbClr val="3DA8D5"/>
        </a:dk2>
        <a:lt2>
          <a:srgbClr val="2666A6"/>
        </a:lt2>
        <a:accent1>
          <a:srgbClr val="8BCBE6"/>
        </a:accent1>
        <a:accent2>
          <a:srgbClr val="B1DCEE"/>
        </a:accent2>
        <a:accent3>
          <a:srgbClr val="FFFFFF"/>
        </a:accent3>
        <a:accent4>
          <a:srgbClr val="303D60"/>
        </a:accent4>
        <a:accent5>
          <a:srgbClr val="C4E2F0"/>
        </a:accent5>
        <a:accent6>
          <a:srgbClr val="A0C7D8"/>
        </a:accent6>
        <a:hlink>
          <a:srgbClr val="D8EEF7"/>
        </a:hlink>
        <a:folHlink>
          <a:srgbClr val="3A49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b4_onscreen_v2.1 6">
        <a:dk1>
          <a:srgbClr val="D8EEF7"/>
        </a:dk1>
        <a:lt1>
          <a:srgbClr val="FFFFFF"/>
        </a:lt1>
        <a:dk2>
          <a:srgbClr val="3A4972"/>
        </a:dk2>
        <a:lt2>
          <a:srgbClr val="B1DCEE"/>
        </a:lt2>
        <a:accent1>
          <a:srgbClr val="8BCBE6"/>
        </a:accent1>
        <a:accent2>
          <a:srgbClr val="3DA8D5"/>
        </a:accent2>
        <a:accent3>
          <a:srgbClr val="AEB1BC"/>
        </a:accent3>
        <a:accent4>
          <a:srgbClr val="DADADA"/>
        </a:accent4>
        <a:accent5>
          <a:srgbClr val="C4E2F0"/>
        </a:accent5>
        <a:accent6>
          <a:srgbClr val="3698C1"/>
        </a:accent6>
        <a:hlink>
          <a:srgbClr val="2666A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b4_onscreen_v2.1 7">
        <a:dk1>
          <a:srgbClr val="633A11"/>
        </a:dk1>
        <a:lt1>
          <a:srgbClr val="FFFFFF"/>
        </a:lt1>
        <a:dk2>
          <a:srgbClr val="C3A26C"/>
        </a:dk2>
        <a:lt2>
          <a:srgbClr val="8C5110"/>
        </a:lt2>
        <a:accent1>
          <a:srgbClr val="D5BD97"/>
        </a:accent1>
        <a:accent2>
          <a:srgbClr val="E7DAC4"/>
        </a:accent2>
        <a:accent3>
          <a:srgbClr val="FFFFFF"/>
        </a:accent3>
        <a:accent4>
          <a:srgbClr val="53300D"/>
        </a:accent4>
        <a:accent5>
          <a:srgbClr val="E7DBC9"/>
        </a:accent5>
        <a:accent6>
          <a:srgbClr val="D1C5B1"/>
        </a:accent6>
        <a:hlink>
          <a:srgbClr val="F3ECE2"/>
        </a:hlink>
        <a:folHlink>
          <a:srgbClr val="633A1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b4_onscreen_v2.1 8">
        <a:dk1>
          <a:srgbClr val="F3ECE2"/>
        </a:dk1>
        <a:lt1>
          <a:srgbClr val="FFFFFF"/>
        </a:lt1>
        <a:dk2>
          <a:srgbClr val="633A11"/>
        </a:dk2>
        <a:lt2>
          <a:srgbClr val="E7DAC4"/>
        </a:lt2>
        <a:accent1>
          <a:srgbClr val="D5BD97"/>
        </a:accent1>
        <a:accent2>
          <a:srgbClr val="C3A26C"/>
        </a:accent2>
        <a:accent3>
          <a:srgbClr val="B7AEAA"/>
        </a:accent3>
        <a:accent4>
          <a:srgbClr val="DADADA"/>
        </a:accent4>
        <a:accent5>
          <a:srgbClr val="E7DBC9"/>
        </a:accent5>
        <a:accent6>
          <a:srgbClr val="B09261"/>
        </a:accent6>
        <a:hlink>
          <a:srgbClr val="8C511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b4_onscreen_v2.1 9">
        <a:dk1>
          <a:srgbClr val="707014"/>
        </a:dk1>
        <a:lt1>
          <a:srgbClr val="FFFFFF"/>
        </a:lt1>
        <a:dk2>
          <a:srgbClr val="AFCC0D"/>
        </a:dk2>
        <a:lt2>
          <a:srgbClr val="8D9C00"/>
        </a:lt2>
        <a:accent1>
          <a:srgbClr val="CFE06E"/>
        </a:accent1>
        <a:accent2>
          <a:srgbClr val="DFEB9E"/>
        </a:accent2>
        <a:accent3>
          <a:srgbClr val="FFFFFF"/>
        </a:accent3>
        <a:accent4>
          <a:srgbClr val="5F5F0F"/>
        </a:accent4>
        <a:accent5>
          <a:srgbClr val="E4EDBA"/>
        </a:accent5>
        <a:accent6>
          <a:srgbClr val="CAD58F"/>
        </a:accent6>
        <a:hlink>
          <a:srgbClr val="EFF5CF"/>
        </a:hlink>
        <a:folHlink>
          <a:srgbClr val="7070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b4_onscreen_v2.1 10">
        <a:dk1>
          <a:srgbClr val="EFF5CF"/>
        </a:dk1>
        <a:lt1>
          <a:srgbClr val="FFFFFF"/>
        </a:lt1>
        <a:dk2>
          <a:srgbClr val="707014"/>
        </a:dk2>
        <a:lt2>
          <a:srgbClr val="DFEB9E"/>
        </a:lt2>
        <a:accent1>
          <a:srgbClr val="CFE06E"/>
        </a:accent1>
        <a:accent2>
          <a:srgbClr val="AFCC0D"/>
        </a:accent2>
        <a:accent3>
          <a:srgbClr val="BBBBAA"/>
        </a:accent3>
        <a:accent4>
          <a:srgbClr val="DADADA"/>
        </a:accent4>
        <a:accent5>
          <a:srgbClr val="E4EDBA"/>
        </a:accent5>
        <a:accent6>
          <a:srgbClr val="9EB90B"/>
        </a:accent6>
        <a:hlink>
          <a:srgbClr val="8D9C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b4_onscreen_v2.1 11">
        <a:dk1>
          <a:srgbClr val="9E540A"/>
        </a:dk1>
        <a:lt1>
          <a:srgbClr val="FFFFFF"/>
        </a:lt1>
        <a:dk2>
          <a:srgbClr val="FE7200"/>
        </a:dk2>
        <a:lt2>
          <a:srgbClr val="D4510A"/>
        </a:lt2>
        <a:accent1>
          <a:srgbClr val="FEAA66"/>
        </a:accent1>
        <a:accent2>
          <a:srgbClr val="FFC799"/>
        </a:accent2>
        <a:accent3>
          <a:srgbClr val="FFFFFF"/>
        </a:accent3>
        <a:accent4>
          <a:srgbClr val="864607"/>
        </a:accent4>
        <a:accent5>
          <a:srgbClr val="FED2B8"/>
        </a:accent5>
        <a:accent6>
          <a:srgbClr val="E7B48A"/>
        </a:accent6>
        <a:hlink>
          <a:srgbClr val="FFE3CC"/>
        </a:hlink>
        <a:folHlink>
          <a:srgbClr val="9E540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b4_onscreen_v2.1 12">
        <a:dk1>
          <a:srgbClr val="FFE3CC"/>
        </a:dk1>
        <a:lt1>
          <a:srgbClr val="FFFFFF"/>
        </a:lt1>
        <a:dk2>
          <a:srgbClr val="9E540A"/>
        </a:dk2>
        <a:lt2>
          <a:srgbClr val="FFC799"/>
        </a:lt2>
        <a:accent1>
          <a:srgbClr val="FEAA66"/>
        </a:accent1>
        <a:accent2>
          <a:srgbClr val="FE7200"/>
        </a:accent2>
        <a:accent3>
          <a:srgbClr val="CCB3AA"/>
        </a:accent3>
        <a:accent4>
          <a:srgbClr val="DADADA"/>
        </a:accent4>
        <a:accent5>
          <a:srgbClr val="FED2B8"/>
        </a:accent5>
        <a:accent6>
          <a:srgbClr val="E66700"/>
        </a:accent6>
        <a:hlink>
          <a:srgbClr val="D4510A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PwC">
  <a:themeElements>
    <a:clrScheme name="Custom 1">
      <a:dk1>
        <a:srgbClr val="000000"/>
      </a:dk1>
      <a:lt1>
        <a:srgbClr val="FFFFFF"/>
      </a:lt1>
      <a:dk2>
        <a:srgbClr val="3A4972"/>
      </a:dk2>
      <a:lt2>
        <a:srgbClr val="B1DCEE"/>
      </a:lt2>
      <a:accent1>
        <a:srgbClr val="2666A6"/>
      </a:accent1>
      <a:accent2>
        <a:srgbClr val="3DA8D5"/>
      </a:accent2>
      <a:accent3>
        <a:srgbClr val="8BCBE6"/>
      </a:accent3>
      <a:accent4>
        <a:srgbClr val="B1DCEE"/>
      </a:accent4>
      <a:accent5>
        <a:srgbClr val="D8EEF7"/>
      </a:accent5>
      <a:accent6>
        <a:srgbClr val="3A4972"/>
      </a:accent6>
      <a:hlink>
        <a:srgbClr val="3DA8D5"/>
      </a:hlink>
      <a:folHlink>
        <a:srgbClr val="3A49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1_tb4_onscreen_v2.1 5">
    <a:dk1>
      <a:srgbClr val="3A4972"/>
    </a:dk1>
    <a:lt1>
      <a:srgbClr val="FFFFFF"/>
    </a:lt1>
    <a:dk2>
      <a:srgbClr val="3DA8D5"/>
    </a:dk2>
    <a:lt2>
      <a:srgbClr val="2666A6"/>
    </a:lt2>
    <a:accent1>
      <a:srgbClr val="8BCBE6"/>
    </a:accent1>
    <a:accent2>
      <a:srgbClr val="B1DCEE"/>
    </a:accent2>
    <a:accent3>
      <a:srgbClr val="FFFFFF"/>
    </a:accent3>
    <a:accent4>
      <a:srgbClr val="303D60"/>
    </a:accent4>
    <a:accent5>
      <a:srgbClr val="C4E2F0"/>
    </a:accent5>
    <a:accent6>
      <a:srgbClr val="A0C7D8"/>
    </a:accent6>
    <a:hlink>
      <a:srgbClr val="D8EEF7"/>
    </a:hlink>
    <a:folHlink>
      <a:srgbClr val="3A49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5053</TotalTime>
  <Words>363</Words>
  <Application>Microsoft Office PowerPoint</Application>
  <PresentationFormat>Custom</PresentationFormat>
  <Paragraphs>165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PwC</vt:lpstr>
      <vt:lpstr>1_tb4_onscreen_v2.1</vt:lpstr>
      <vt:lpstr>2_PwC</vt:lpstr>
      <vt:lpstr>PowerPoint Presentation</vt:lpstr>
      <vt:lpstr>Agenda</vt:lpstr>
      <vt:lpstr>Why Costing?</vt:lpstr>
      <vt:lpstr>Classification of Costs</vt:lpstr>
      <vt:lpstr>CAPEX – Capital Expenditure</vt:lpstr>
      <vt:lpstr>CAPEX – Capital Expenditure</vt:lpstr>
      <vt:lpstr>OPEX – Operating Expenditure</vt:lpstr>
      <vt:lpstr>OPEX – Operating Expenditure</vt:lpstr>
      <vt:lpstr>Sources of Funding</vt:lpstr>
      <vt:lpstr>Expenditure Forecasting</vt:lpstr>
      <vt:lpstr>Expenditure Forecast</vt:lpstr>
      <vt:lpstr>End of Session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Amit</dc:creator>
  <cp:lastModifiedBy>user1234</cp:lastModifiedBy>
  <cp:revision>278</cp:revision>
  <cp:lastPrinted>2011-04-11T08:34:51Z</cp:lastPrinted>
  <dcterms:created xsi:type="dcterms:W3CDTF">2006-08-16T00:00:00Z</dcterms:created>
  <dcterms:modified xsi:type="dcterms:W3CDTF">2012-10-01T05:32:51Z</dcterms:modified>
</cp:coreProperties>
</file>